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Lst>
  <p:notesMasterIdLst>
    <p:notesMasterId r:id="rId12"/>
  </p:notesMasterIdLst>
  <p:handoutMasterIdLst>
    <p:handoutMasterId r:id="rId13"/>
  </p:handoutMasterIdLst>
  <p:sldIdLst>
    <p:sldId id="256" r:id="rId5"/>
    <p:sldId id="292" r:id="rId6"/>
    <p:sldId id="264" r:id="rId7"/>
    <p:sldId id="289" r:id="rId8"/>
    <p:sldId id="286" r:id="rId9"/>
    <p:sldId id="291" r:id="rId10"/>
    <p:sldId id="27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091" autoAdjust="0"/>
  </p:normalViewPr>
  <p:slideViewPr>
    <p:cSldViewPr snapToGrid="0">
      <p:cViewPr varScale="1">
        <p:scale>
          <a:sx n="72" d="100"/>
          <a:sy n="72" d="100"/>
        </p:scale>
        <p:origin x="660" y="54"/>
      </p:cViewPr>
      <p:guideLst/>
    </p:cSldViewPr>
  </p:slideViewPr>
  <p:notesTextViewPr>
    <p:cViewPr>
      <p:scale>
        <a:sx n="1" d="1"/>
        <a:sy n="1" d="1"/>
      </p:scale>
      <p:origin x="0" y="0"/>
    </p:cViewPr>
  </p:notesTextViewPr>
  <p:notesViewPr>
    <p:cSldViewPr snapToGrid="0">
      <p:cViewPr varScale="1">
        <p:scale>
          <a:sx n="89" d="100"/>
          <a:sy n="89" d="100"/>
        </p:scale>
        <p:origin x="378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A730FAB-F58A-49C1-91B6-58FB96F82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4012A93F-50EE-4A70-A8C3-66D65578DF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EA417B-A23F-4D8F-B3BC-03510599DEF8}" type="datetime1">
              <a:rPr kumimoji="1" lang="ja-JP" altLang="en-US" smtClean="0">
                <a:latin typeface="Meiryo UI" panose="020B0604030504040204" pitchFamily="50" charset="-128"/>
                <a:ea typeface="Meiryo UI" panose="020B0604030504040204" pitchFamily="50" charset="-128"/>
              </a:rPr>
              <a:t>2021/3/22</a:t>
            </a:fld>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314F2D63-633C-45AD-A8F6-39EEAEFA0F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DDDF545-EE26-41D7-B1A6-1073131140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3E5196-07B9-486C-9768-E9F674E9ADAD}" type="slidenum">
              <a:rPr kumimoji="1" lang="en-US" altLang="ja-JP" smtClean="0">
                <a:latin typeface="Meiryo UI" panose="020B0604030504040204" pitchFamily="50" charset="-128"/>
                <a:ea typeface="Meiryo UI" panose="020B0604030504040204" pitchFamily="50" charset="-128"/>
              </a:rPr>
              <a:t>‹#›</a:t>
            </a:fld>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574201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9E8D2DD-A6BF-4580-815F-33E04C6D0087}" type="datetime1">
              <a:rPr kumimoji="1" lang="ja-JP" altLang="en-US" noProof="0" smtClean="0"/>
              <a:t>2021/3/22</a:t>
            </a:fld>
            <a:endParaRPr kumimoji="1"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テキストのスタイルを編集する</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73FFDFAA-9D75-4879-A44C-8450EE6580BF}"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28935367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3FFDFAA-9D75-4879-A44C-8450EE6580BF}" type="slidenum">
              <a:rPr kumimoji="1" lang="ja-JP" altLang="en-US" smtClean="0"/>
              <a:pPr/>
              <a:t>1</a:t>
            </a:fld>
            <a:endParaRPr kumimoji="1" lang="ja-JP" altLang="en-US" dirty="0"/>
          </a:p>
        </p:txBody>
      </p:sp>
    </p:spTree>
    <p:extLst>
      <p:ext uri="{BB962C8B-B14F-4D97-AF65-F5344CB8AC3E}">
        <p14:creationId xmlns:p14="http://schemas.microsoft.com/office/powerpoint/2010/main" val="280030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3FFDFAA-9D75-4879-A44C-8450EE6580BF}" type="slidenum">
              <a:rPr kumimoji="1" lang="ja-JP" altLang="en-US" smtClean="0"/>
              <a:pPr/>
              <a:t>2</a:t>
            </a:fld>
            <a:endParaRPr kumimoji="1" lang="ja-JP" altLang="en-US" dirty="0"/>
          </a:p>
        </p:txBody>
      </p:sp>
    </p:spTree>
    <p:extLst>
      <p:ext uri="{BB962C8B-B14F-4D97-AF65-F5344CB8AC3E}">
        <p14:creationId xmlns:p14="http://schemas.microsoft.com/office/powerpoint/2010/main" val="246904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3FFDFAA-9D75-4879-A44C-8450EE6580BF}" type="slidenum">
              <a:rPr kumimoji="1" lang="ja-JP" altLang="en-US" smtClean="0"/>
              <a:pPr/>
              <a:t>3</a:t>
            </a:fld>
            <a:endParaRPr kumimoji="1" lang="ja-JP" altLang="en-US" dirty="0"/>
          </a:p>
        </p:txBody>
      </p:sp>
    </p:spTree>
    <p:extLst>
      <p:ext uri="{BB962C8B-B14F-4D97-AF65-F5344CB8AC3E}">
        <p14:creationId xmlns:p14="http://schemas.microsoft.com/office/powerpoint/2010/main" val="348462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3FFDFAA-9D75-4879-A44C-8450EE6580BF}" type="slidenum">
              <a:rPr kumimoji="1" lang="ja-JP" altLang="en-US" smtClean="0"/>
              <a:pPr/>
              <a:t>4</a:t>
            </a:fld>
            <a:endParaRPr kumimoji="1" lang="ja-JP" altLang="en-US" dirty="0"/>
          </a:p>
        </p:txBody>
      </p:sp>
    </p:spTree>
    <p:extLst>
      <p:ext uri="{BB962C8B-B14F-4D97-AF65-F5344CB8AC3E}">
        <p14:creationId xmlns:p14="http://schemas.microsoft.com/office/powerpoint/2010/main" val="352646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3FFDFAA-9D75-4879-A44C-8450EE6580BF}" type="slidenum">
              <a:rPr kumimoji="1" lang="ja-JP" altLang="en-US" smtClean="0"/>
              <a:pPr/>
              <a:t>5</a:t>
            </a:fld>
            <a:endParaRPr kumimoji="1" lang="ja-JP" altLang="en-US" dirty="0"/>
          </a:p>
        </p:txBody>
      </p:sp>
    </p:spTree>
    <p:extLst>
      <p:ext uri="{BB962C8B-B14F-4D97-AF65-F5344CB8AC3E}">
        <p14:creationId xmlns:p14="http://schemas.microsoft.com/office/powerpoint/2010/main" val="371713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3FFDFAA-9D75-4879-A44C-8450EE6580BF}" type="slidenum">
              <a:rPr kumimoji="1" lang="ja-JP" altLang="en-US" smtClean="0"/>
              <a:pPr/>
              <a:t>6</a:t>
            </a:fld>
            <a:endParaRPr kumimoji="1" lang="ja-JP" altLang="en-US" dirty="0"/>
          </a:p>
        </p:txBody>
      </p:sp>
    </p:spTree>
    <p:extLst>
      <p:ext uri="{BB962C8B-B14F-4D97-AF65-F5344CB8AC3E}">
        <p14:creationId xmlns:p14="http://schemas.microsoft.com/office/powerpoint/2010/main" val="420481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75F972E0-5198-46C6-8EFE-44A646AD96EF}" type="slidenum">
              <a:rPr lang="en-US" altLang="ja-JP" smtClean="0"/>
              <a:t>7</a:t>
            </a:fld>
            <a:endParaRPr lang="ja-JP" altLang="en-US"/>
          </a:p>
        </p:txBody>
      </p:sp>
    </p:spTree>
    <p:extLst>
      <p:ext uri="{BB962C8B-B14F-4D97-AF65-F5344CB8AC3E}">
        <p14:creationId xmlns:p14="http://schemas.microsoft.com/office/powerpoint/2010/main" val="374307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pPr rtl="0"/>
            <a:fld id="{573FD262-C541-4A4E-80DF-B272C600E03A}"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pPr rtl="0"/>
            <a:r>
              <a:rPr lang="ja-JP" altLang="en-US"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US" altLang="ja-JP" noProof="0" smtClean="0"/>
              <a:t>‹#›</a:t>
            </a:fld>
            <a:endParaRPr lang="ja-JP" altLang="en-US" noProof="0"/>
          </a:p>
        </p:txBody>
      </p:sp>
    </p:spTree>
    <p:extLst>
      <p:ext uri="{BB962C8B-B14F-4D97-AF65-F5344CB8AC3E}">
        <p14:creationId xmlns:p14="http://schemas.microsoft.com/office/powerpoint/2010/main" val="2812364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6" name="Footer Placeholder 5"/>
          <p:cNvSpPr>
            <a:spLocks noGrp="1"/>
          </p:cNvSpPr>
          <p:nvPr>
            <p:ph type="ftr" sz="quarter" idx="11"/>
          </p:nvPr>
        </p:nvSpPr>
        <p:spPr/>
        <p:txBody>
          <a:bodyPr/>
          <a:lstStyle/>
          <a:p>
            <a:r>
              <a:rPr lang="ja-JP" altLang="en-US" noProof="0"/>
              <a:t>
             </a:t>
            </a:r>
          </a:p>
        </p:txBody>
      </p:sp>
      <p:sp>
        <p:nvSpPr>
          <p:cNvPr id="7" name="Slide Number Placeholder 6"/>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20385063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pPr rtl="0"/>
            <a:fld id="{077F23EB-A998-4793-8D23-0D6A9C0F720C}"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pPr rtl="0"/>
            <a:r>
              <a:rPr lang="ja-JP" altLang="en-US"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12673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r>
              <a:rPr lang="ja-JP" altLang="en-US" noProof="0"/>
              <a:t>
             </a:t>
            </a:r>
          </a:p>
        </p:txBody>
      </p:sp>
      <p:sp>
        <p:nvSpPr>
          <p:cNvPr id="6" name="Slide Number Placeholder 5"/>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167535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r>
              <a:rPr lang="ja-JP" altLang="en-US" noProof="0"/>
              <a:t>
             </a:t>
            </a:r>
          </a:p>
        </p:txBody>
      </p:sp>
      <p:sp>
        <p:nvSpPr>
          <p:cNvPr id="6" name="Slide Number Placeholder 5"/>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26025067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4" name="Footer Placeholder 4"/>
          <p:cNvSpPr>
            <a:spLocks noGrp="1"/>
          </p:cNvSpPr>
          <p:nvPr>
            <p:ph type="ftr" sz="quarter" idx="11"/>
          </p:nvPr>
        </p:nvSpPr>
        <p:spPr/>
        <p:txBody>
          <a:bodyPr/>
          <a:lstStyle/>
          <a:p>
            <a:r>
              <a:rPr lang="ja-JP" altLang="en-US" noProof="0"/>
              <a:t>
             </a:t>
            </a:r>
          </a:p>
        </p:txBody>
      </p:sp>
      <p:sp>
        <p:nvSpPr>
          <p:cNvPr id="6" name="Slide Number Placeholder 5"/>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9360431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23B6CE5B-D24C-468D-96AF-F7900FE9358C}" type="datetime1">
              <a:rPr lang="ja-JP" altLang="en-US" noProof="0" smtClean="0"/>
              <a:t>2021/3/22</a:t>
            </a:fld>
            <a:endParaRPr lang="ja-JP" altLang="en-US" noProof="0"/>
          </a:p>
        </p:txBody>
      </p:sp>
      <p:sp>
        <p:nvSpPr>
          <p:cNvPr id="4" name="Footer Placeholder 4"/>
          <p:cNvSpPr>
            <a:spLocks noGrp="1"/>
          </p:cNvSpPr>
          <p:nvPr>
            <p:ph type="ftr" sz="quarter" idx="11"/>
          </p:nvPr>
        </p:nvSpPr>
        <p:spPr/>
        <p:txBody>
          <a:bodyPr/>
          <a:lstStyle/>
          <a:p>
            <a:pPr rtl="0"/>
            <a:r>
              <a:rPr lang="ja-JP" altLang="en-US"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3310089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rtl="0"/>
            <a:fld id="{5E88E7CB-2277-4710-A353-49ED2A59B28E}"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pPr rtl="0"/>
            <a:r>
              <a:rPr lang="ja-JP" altLang="en-US"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US" altLang="ja-JP" noProof="0" smtClean="0"/>
              <a:t>‹#›</a:t>
            </a:fld>
            <a:endParaRPr lang="ja-JP" altLang="en-US" noProof="0"/>
          </a:p>
        </p:txBody>
      </p:sp>
    </p:spTree>
    <p:extLst>
      <p:ext uri="{BB962C8B-B14F-4D97-AF65-F5344CB8AC3E}">
        <p14:creationId xmlns:p14="http://schemas.microsoft.com/office/powerpoint/2010/main" val="234339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r>
              <a:rPr lang="ja-JP" altLang="en-US" noProof="0"/>
              <a:t>
             </a:t>
            </a:r>
          </a:p>
        </p:txBody>
      </p:sp>
      <p:sp>
        <p:nvSpPr>
          <p:cNvPr id="6" name="Slide Number Placeholder 5"/>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6696779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rtlCol="0"/>
          <a:lstStyle/>
          <a:p>
            <a:pPr rtl="0"/>
            <a:fld id="{6D79C75E-2609-4D47-B4FE-C3F212DD5336}" type="datetime1">
              <a:rPr lang="ja-JP" altLang="en-US" noProof="0" smtClean="0"/>
              <a:t>2021/3/22</a:t>
            </a:fld>
            <a:endParaRPr lang="ja-JP" altLang="en-US" noProof="0"/>
          </a:p>
        </p:txBody>
      </p:sp>
      <p:sp>
        <p:nvSpPr>
          <p:cNvPr id="4" name="フッター プレースホルダー 3"/>
          <p:cNvSpPr>
            <a:spLocks noGrp="1"/>
          </p:cNvSpPr>
          <p:nvPr>
            <p:ph type="ftr" sz="quarter" idx="11"/>
          </p:nvPr>
        </p:nvSpPr>
        <p:spPr/>
        <p:txBody>
          <a:bodyPr rtlCol="0"/>
          <a:lstStyle/>
          <a:p>
            <a:pPr rtl="0"/>
            <a:r>
              <a:rPr lang="ja-JP" altLang="en-US" noProof="0"/>
              <a:t>フッターを追加</a:t>
            </a:r>
          </a:p>
        </p:txBody>
      </p:sp>
      <p:sp>
        <p:nvSpPr>
          <p:cNvPr id="5" name="スライド番号プレースホルダー 4"/>
          <p:cNvSpPr>
            <a:spLocks noGrp="1"/>
          </p:cNvSpPr>
          <p:nvPr>
            <p:ph type="sldNum" sz="quarter" idx="12"/>
          </p:nvPr>
        </p:nvSpPr>
        <p:spPr/>
        <p:txBody>
          <a:bodyPr rtlCol="0"/>
          <a:lstStyle/>
          <a:p>
            <a:pPr rtl="0"/>
            <a:fld id="{42F0A33C-B6D6-454E-A4EA-5198AC78DEE3}" type="slidenum">
              <a:rPr lang="en-US" altLang="ja-JP" noProof="0" smtClean="0"/>
              <a:t>‹#›</a:t>
            </a:fld>
            <a:endParaRPr lang="ja-JP" altLang="en-US" noProof="0"/>
          </a:p>
        </p:txBody>
      </p:sp>
      <p:sp>
        <p:nvSpPr>
          <p:cNvPr id="2" name="タイトル 1">
            <a:extLst>
              <a:ext uri="{FF2B5EF4-FFF2-40B4-BE49-F238E27FC236}">
                <a16:creationId xmlns:a16="http://schemas.microsoft.com/office/drawing/2014/main" id="{38BE4AA6-ED36-4D3B-ABD8-3BA6059C308D}"/>
              </a:ext>
            </a:extLst>
          </p:cNvPr>
          <p:cNvSpPr>
            <a:spLocks noGrp="1"/>
          </p:cNvSpPr>
          <p:nvPr>
            <p:ph type="title"/>
          </p:nvPr>
        </p:nvSpPr>
        <p:spPr bwMode="gray">
          <a:xfrm>
            <a:off x="3744516" y="1127369"/>
            <a:ext cx="4703084" cy="1188720"/>
          </a:xfrm>
          <a:noFill/>
          <a:ln>
            <a:noFill/>
          </a:ln>
        </p:spPr>
        <p:txBody>
          <a:bodyPr rtlCol="0"/>
          <a:lstStyle>
            <a:lvl1pPr marL="0" indent="0" algn="ctr">
              <a:buFont typeface="Arial" panose="020B0604020202020204" pitchFamily="34" charset="0"/>
              <a:buNone/>
              <a:defRPr cap="none"/>
            </a:lvl1pPr>
          </a:lstStyle>
          <a:p>
            <a:pPr rtl="0"/>
            <a:r>
              <a:rPr lang="ja-JP" altLang="en-US" noProof="0"/>
              <a:t>マスター タイトルの書式設定</a:t>
            </a:r>
          </a:p>
        </p:txBody>
      </p:sp>
      <p:sp>
        <p:nvSpPr>
          <p:cNvPr id="7" name="テキスト プレースホルダー 6">
            <a:extLst>
              <a:ext uri="{FF2B5EF4-FFF2-40B4-BE49-F238E27FC236}">
                <a16:creationId xmlns:a16="http://schemas.microsoft.com/office/drawing/2014/main" id="{D94707B9-0409-43FA-B052-6AE401D767CE}"/>
              </a:ext>
            </a:extLst>
          </p:cNvPr>
          <p:cNvSpPr>
            <a:spLocks noGrp="1"/>
          </p:cNvSpPr>
          <p:nvPr>
            <p:ph type="body" sz="quarter" idx="13" hasCustomPrompt="1"/>
          </p:nvPr>
        </p:nvSpPr>
        <p:spPr>
          <a:xfrm>
            <a:off x="3744516" y="2263081"/>
            <a:ext cx="4702968" cy="3909119"/>
          </a:xfrm>
          <a:noFill/>
          <a:ln>
            <a:noFill/>
          </a:ln>
        </p:spPr>
        <p:txBody>
          <a:bodyPr rtlCol="0"/>
          <a:lstStyle>
            <a:lvl1pPr marL="0" indent="0" algn="ctr">
              <a:buNone/>
              <a:defRPr>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85800" indent="0" algn="ctr">
              <a:buNone/>
              <a:defRPr>
                <a:solidFill>
                  <a:schemeClr val="bg1"/>
                </a:solidFill>
              </a:defRPr>
            </a:lvl4pPr>
            <a:lvl5pPr marL="914400" indent="0" algn="ctr">
              <a:buNone/>
              <a:defRPr>
                <a:solidFill>
                  <a:schemeClr val="bg1"/>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152244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rtl="0"/>
            <a:fld id="{95465B5D-FF85-478E-8297-D8B73B52D4CA}"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pPr rtl="0"/>
            <a:r>
              <a:rPr lang="ja-JP" altLang="en-US"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en-US" altLang="ja-JP" noProof="0" smtClean="0"/>
              <a:t>‹#›</a:t>
            </a:fld>
            <a:endParaRPr lang="ja-JP" altLang="en-US" noProof="0"/>
          </a:p>
        </p:txBody>
      </p:sp>
    </p:spTree>
    <p:extLst>
      <p:ext uri="{BB962C8B-B14F-4D97-AF65-F5344CB8AC3E}">
        <p14:creationId xmlns:p14="http://schemas.microsoft.com/office/powerpoint/2010/main" val="234268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5" name="Footer Placeholder 4"/>
          <p:cNvSpPr>
            <a:spLocks noGrp="1"/>
          </p:cNvSpPr>
          <p:nvPr>
            <p:ph type="ftr" sz="quarter" idx="11"/>
          </p:nvPr>
        </p:nvSpPr>
        <p:spPr/>
        <p:txBody>
          <a:bodyPr/>
          <a:lstStyle/>
          <a:p>
            <a:r>
              <a:rPr lang="ja-JP" altLang="en-US" noProof="0"/>
              <a:t>
             </a:t>
            </a:r>
          </a:p>
        </p:txBody>
      </p:sp>
      <p:sp>
        <p:nvSpPr>
          <p:cNvPr id="6" name="Slide Number Placeholder 5"/>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856852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6" name="Footer Placeholder 5"/>
          <p:cNvSpPr>
            <a:spLocks noGrp="1"/>
          </p:cNvSpPr>
          <p:nvPr>
            <p:ph type="ftr" sz="quarter" idx="11"/>
          </p:nvPr>
        </p:nvSpPr>
        <p:spPr/>
        <p:txBody>
          <a:bodyPr/>
          <a:lstStyle/>
          <a:p>
            <a:r>
              <a:rPr lang="ja-JP" altLang="en-US" noProof="0"/>
              <a:t>
             </a:t>
            </a:r>
          </a:p>
        </p:txBody>
      </p:sp>
      <p:sp>
        <p:nvSpPr>
          <p:cNvPr id="7" name="Slide Number Placeholder 6"/>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19200331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pPr rtl="0"/>
            <a:fld id="{7FDE58AB-CEE5-457B-9725-0174B8CD6DC5}" type="datetime1">
              <a:rPr lang="ja-JP" altLang="en-US" noProof="0" smtClean="0"/>
              <a:t>2021/3/22</a:t>
            </a:fld>
            <a:endParaRPr lang="ja-JP" altLang="en-US" noProof="0"/>
          </a:p>
        </p:txBody>
      </p:sp>
      <p:sp>
        <p:nvSpPr>
          <p:cNvPr id="8" name="Footer Placeholder 7"/>
          <p:cNvSpPr>
            <a:spLocks noGrp="1"/>
          </p:cNvSpPr>
          <p:nvPr>
            <p:ph type="ftr" sz="quarter" idx="11"/>
          </p:nvPr>
        </p:nvSpPr>
        <p:spPr/>
        <p:txBody>
          <a:bodyPr/>
          <a:lstStyle/>
          <a:p>
            <a:pPr rtl="0"/>
            <a:r>
              <a:rPr lang="ja-JP" altLang="en-US" noProof="0"/>
              <a:t>
             </a:t>
            </a:r>
          </a:p>
        </p:txBody>
      </p:sp>
      <p:sp>
        <p:nvSpPr>
          <p:cNvPr id="9" name="Slide Number Placeholder 8"/>
          <p:cNvSpPr>
            <a:spLocks noGrp="1"/>
          </p:cNvSpPr>
          <p:nvPr>
            <p:ph type="sldNum" sz="quarter" idx="12"/>
          </p:nvPr>
        </p:nvSpPr>
        <p:spPr/>
        <p:txBody>
          <a:bodyPr/>
          <a:lstStyle/>
          <a:p>
            <a:pPr rtl="0"/>
            <a:fld id="{6D22F896-40B5-4ADD-8801-0D06FADFA095}" type="slidenum">
              <a:rPr lang="en-US" altLang="ja-JP" noProof="0" smtClean="0"/>
              <a:t>‹#›</a:t>
            </a:fld>
            <a:endParaRPr lang="ja-JP" altLang="en-US" noProof="0"/>
          </a:p>
        </p:txBody>
      </p:sp>
    </p:spTree>
    <p:extLst>
      <p:ext uri="{BB962C8B-B14F-4D97-AF65-F5344CB8AC3E}">
        <p14:creationId xmlns:p14="http://schemas.microsoft.com/office/powerpoint/2010/main" val="112619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pPr rtl="0"/>
            <a:fld id="{894F47D8-8164-4FBA-8E6B-F42EE9D40F65}" type="datetime1">
              <a:rPr lang="ja-JP" altLang="en-US" noProof="0" smtClean="0"/>
              <a:t>2021/3/22</a:t>
            </a:fld>
            <a:endParaRPr lang="ja-JP" altLang="en-US" noProof="0"/>
          </a:p>
        </p:txBody>
      </p:sp>
      <p:sp>
        <p:nvSpPr>
          <p:cNvPr id="5" name="Footer Placeholder 3"/>
          <p:cNvSpPr>
            <a:spLocks noGrp="1"/>
          </p:cNvSpPr>
          <p:nvPr>
            <p:ph type="ftr" sz="quarter" idx="11"/>
          </p:nvPr>
        </p:nvSpPr>
        <p:spPr/>
        <p:txBody>
          <a:bodyPr/>
          <a:lstStyle/>
          <a:p>
            <a:pPr rtl="0"/>
            <a:r>
              <a:rPr lang="ja-JP" altLang="en-US" noProof="0"/>
              <a:t>
             </a:t>
            </a:r>
          </a:p>
        </p:txBody>
      </p:sp>
      <p:sp>
        <p:nvSpPr>
          <p:cNvPr id="6" name="Slide Number Placeholder 4"/>
          <p:cNvSpPr>
            <a:spLocks noGrp="1"/>
          </p:cNvSpPr>
          <p:nvPr>
            <p:ph type="sldNum" sz="quarter" idx="12"/>
          </p:nvPr>
        </p:nvSpPr>
        <p:spPr/>
        <p:txBody>
          <a:bodyPr/>
          <a:lstStyle/>
          <a:p>
            <a:pPr rtl="0"/>
            <a:fld id="{6D22F896-40B5-4ADD-8801-0D06FADFA095}" type="slidenum">
              <a:rPr lang="en-US" altLang="ja-JP" noProof="0" smtClean="0"/>
              <a:t>‹#›</a:t>
            </a:fld>
            <a:endParaRPr lang="ja-JP" altLang="en-US" noProof="0"/>
          </a:p>
        </p:txBody>
      </p:sp>
    </p:spTree>
    <p:extLst>
      <p:ext uri="{BB962C8B-B14F-4D97-AF65-F5344CB8AC3E}">
        <p14:creationId xmlns:p14="http://schemas.microsoft.com/office/powerpoint/2010/main" val="232826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5" name="Footer Placeholder 2"/>
          <p:cNvSpPr>
            <a:spLocks noGrp="1"/>
          </p:cNvSpPr>
          <p:nvPr>
            <p:ph type="ftr" sz="quarter" idx="11"/>
          </p:nvPr>
        </p:nvSpPr>
        <p:spPr/>
        <p:txBody>
          <a:bodyPr/>
          <a:lstStyle/>
          <a:p>
            <a:r>
              <a:rPr lang="ja-JP" altLang="en-US" noProof="0"/>
              <a:t>
             </a:t>
            </a:r>
          </a:p>
        </p:txBody>
      </p:sp>
      <p:sp>
        <p:nvSpPr>
          <p:cNvPr id="6" name="Slide Number Placeholder 3"/>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27120648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B5677B82-5745-4A79-92AC-27CAE55D5E97}" type="datetime1">
              <a:rPr lang="ja-JP" altLang="en-US" noProof="0" smtClean="0"/>
              <a:t>2021/3/22</a:t>
            </a:fld>
            <a:endParaRPr lang="ja-JP" altLang="en-US" noProof="0"/>
          </a:p>
        </p:txBody>
      </p:sp>
      <p:sp>
        <p:nvSpPr>
          <p:cNvPr id="5" name="Footer Placeholder 5"/>
          <p:cNvSpPr>
            <a:spLocks noGrp="1"/>
          </p:cNvSpPr>
          <p:nvPr>
            <p:ph type="ftr" sz="quarter" idx="11"/>
          </p:nvPr>
        </p:nvSpPr>
        <p:spPr/>
        <p:txBody>
          <a:bodyPr/>
          <a:lstStyle/>
          <a:p>
            <a:r>
              <a:rPr lang="ja-JP" altLang="en-US" noProof="0"/>
              <a:t>
             </a:t>
            </a:r>
          </a:p>
        </p:txBody>
      </p:sp>
      <p:sp>
        <p:nvSpPr>
          <p:cNvPr id="6" name="Slide Number Placeholder 6"/>
          <p:cNvSpPr>
            <a:spLocks noGrp="1"/>
          </p:cNvSpPr>
          <p:nvPr>
            <p:ph type="sldNum" sz="quarter" idx="12"/>
          </p:nvPr>
        </p:nvSpPr>
        <p:spPr/>
        <p:txBody>
          <a:body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9348423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pPr rtl="0"/>
            <a:fld id="{AE323188-A64A-4B39-BA08-7A85111F10A2}" type="datetime1">
              <a:rPr lang="ja-JP" altLang="en-US" noProof="0" smtClean="0"/>
              <a:t>2021/3/22</a:t>
            </a:fld>
            <a:endParaRPr lang="ja-JP" altLang="en-US" noProof="0"/>
          </a:p>
        </p:txBody>
      </p:sp>
      <p:sp>
        <p:nvSpPr>
          <p:cNvPr id="6" name="Footer Placeholder 5"/>
          <p:cNvSpPr>
            <a:spLocks noGrp="1"/>
          </p:cNvSpPr>
          <p:nvPr>
            <p:ph type="ftr" sz="quarter" idx="11"/>
          </p:nvPr>
        </p:nvSpPr>
        <p:spPr/>
        <p:txBody>
          <a:bodyPr/>
          <a:lstStyle/>
          <a:p>
            <a:pPr rtl="0"/>
            <a:r>
              <a:rPr lang="ja-JP" altLang="en-US"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en-US" altLang="ja-JP" noProof="0" smtClean="0"/>
              <a:t>‹#›</a:t>
            </a:fld>
            <a:endParaRPr lang="ja-JP" altLang="en-US" noProof="0"/>
          </a:p>
        </p:txBody>
      </p:sp>
    </p:spTree>
    <p:extLst>
      <p:ext uri="{BB962C8B-B14F-4D97-AF65-F5344CB8AC3E}">
        <p14:creationId xmlns:p14="http://schemas.microsoft.com/office/powerpoint/2010/main" val="100887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677B82-5745-4A79-92AC-27CAE55D5E97}" type="datetime1">
              <a:rPr lang="ja-JP" altLang="en-US" noProof="0" smtClean="0"/>
              <a:t>2021/3/22</a:t>
            </a:fld>
            <a:endParaRPr lang="ja-JP" altLang="en-US" noProof="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ja-JP" altLang="en-US" noProof="0"/>
              <a:t>
             </a:t>
            </a: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altLang="ja-JP" noProof="0" smtClean="0"/>
              <a:pPr/>
              <a:t>‹#›</a:t>
            </a:fld>
            <a:endParaRPr lang="ja-JP" altLang="en-US" noProof="0"/>
          </a:p>
        </p:txBody>
      </p:sp>
    </p:spTree>
    <p:extLst>
      <p:ext uri="{BB962C8B-B14F-4D97-AF65-F5344CB8AC3E}">
        <p14:creationId xmlns:p14="http://schemas.microsoft.com/office/powerpoint/2010/main" val="1483137422"/>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Lst>
  <p:hf sldNum="0" hdr="0" ftr="0" dt="0"/>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B28E667-3F32-47BC-B966-36D9FB1C711C}"/>
              </a:ext>
            </a:extLst>
          </p:cNvPr>
          <p:cNvPicPr>
            <a:picLocks noChangeAspect="1"/>
          </p:cNvPicPr>
          <p:nvPr/>
        </p:nvPicPr>
        <p:blipFill>
          <a:blip r:embed="rId3"/>
          <a:stretch>
            <a:fillRect/>
          </a:stretch>
        </p:blipFill>
        <p:spPr>
          <a:xfrm>
            <a:off x="0" y="37330"/>
            <a:ext cx="12192000" cy="6858000"/>
          </a:xfrm>
          <a:prstGeom prst="rect">
            <a:avLst/>
          </a:prstGeom>
        </p:spPr>
      </p:pic>
      <p:sp>
        <p:nvSpPr>
          <p:cNvPr id="2" name="タイトル 1">
            <a:extLst>
              <a:ext uri="{FF2B5EF4-FFF2-40B4-BE49-F238E27FC236}">
                <a16:creationId xmlns:a16="http://schemas.microsoft.com/office/drawing/2014/main" id="{050E78D6-F072-48E7-8270-20EFBDD26F36}"/>
              </a:ext>
            </a:extLst>
          </p:cNvPr>
          <p:cNvSpPr>
            <a:spLocks noGrp="1"/>
          </p:cNvSpPr>
          <p:nvPr>
            <p:ph type="ctrTitle"/>
          </p:nvPr>
        </p:nvSpPr>
        <p:spPr>
          <a:xfrm>
            <a:off x="-133247" y="1221473"/>
            <a:ext cx="13367372" cy="2958184"/>
          </a:xfrm>
          <a:prstGeom prst="parallelogram">
            <a:avLst>
              <a:gd name="adj" fmla="val 99234"/>
            </a:avLst>
          </a:prstGeom>
          <a:solidFill>
            <a:schemeClr val="tx1"/>
          </a:solidFill>
          <a:effectLst>
            <a:softEdge rad="635000"/>
          </a:effectLst>
        </p:spPr>
        <p:txBody>
          <a:bodyPr lIns="0" rIns="180000" rtlCol="0">
            <a:normAutofit fontScale="90000"/>
          </a:bodyPr>
          <a:lstStyle/>
          <a:p>
            <a:pPr rtl="0"/>
            <a:r>
              <a:rPr lang="en-US" altLang="ja-JP" sz="72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Georgia" panose="02040502050405020303" pitchFamily="18" charset="0"/>
                <a:ea typeface="HG明朝E" panose="02020909000000000000" pitchFamily="17" charset="-128"/>
              </a:rPr>
              <a:t>A</a:t>
            </a:r>
            <a:r>
              <a:rPr lang="en-US" altLang="ja-JP" sz="54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I</a:t>
            </a:r>
            <a:r>
              <a:rPr lang="ja-JP" altLang="en-US" sz="54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アートの</a:t>
            </a:r>
            <a:br>
              <a:rPr lang="en-US" altLang="ja-JP" sz="54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br>
            <a:r>
              <a:rPr lang="ja-JP" altLang="en-US" sz="54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オンライン美</a:t>
            </a:r>
            <a:r>
              <a:rPr lang="ja-JP" altLang="en-US" sz="67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術</a:t>
            </a:r>
            <a:r>
              <a:rPr lang="ja-JP" altLang="en-US" sz="54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館へよう</a:t>
            </a:r>
            <a:r>
              <a:rPr lang="ja-JP" altLang="en-US" sz="49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こ</a:t>
            </a:r>
            <a:r>
              <a:rPr lang="ja-JP" altLang="en-US" sz="5400" b="1" dirty="0">
                <a:ln w="22225">
                  <a:solidFill>
                    <a:schemeClr val="bg1"/>
                  </a:solidFill>
                  <a:prstDash val="solid"/>
                </a:ln>
                <a:gradFill>
                  <a:gsLst>
                    <a:gs pos="23000">
                      <a:schemeClr val="tx1"/>
                    </a:gs>
                    <a:gs pos="71000">
                      <a:schemeClr val="accent6">
                        <a:lumMod val="0"/>
                        <a:lumOff val="100000"/>
                      </a:schemeClr>
                    </a:gs>
                    <a:gs pos="100000">
                      <a:schemeClr val="bg2"/>
                    </a:gs>
                  </a:gsLst>
                  <a:path path="circle">
                    <a:fillToRect l="50000" t="50000" r="50000" b="50000"/>
                  </a:path>
                </a:gradFill>
                <a:latin typeface="HG明朝E" panose="02020909000000000000" pitchFamily="17" charset="-128"/>
                <a:ea typeface="HG明朝E" panose="02020909000000000000" pitchFamily="17" charset="-128"/>
              </a:rPr>
              <a:t>そ</a:t>
            </a:r>
          </a:p>
        </p:txBody>
      </p:sp>
      <p:sp>
        <p:nvSpPr>
          <p:cNvPr id="3" name="サブタイトル 2">
            <a:extLst>
              <a:ext uri="{FF2B5EF4-FFF2-40B4-BE49-F238E27FC236}">
                <a16:creationId xmlns:a16="http://schemas.microsoft.com/office/drawing/2014/main" id="{3FC7BD98-5486-489C-BAA0-A69CEFF691B3}"/>
              </a:ext>
            </a:extLst>
          </p:cNvPr>
          <p:cNvSpPr>
            <a:spLocks noGrp="1"/>
          </p:cNvSpPr>
          <p:nvPr>
            <p:ph type="subTitle" idx="1"/>
          </p:nvPr>
        </p:nvSpPr>
        <p:spPr>
          <a:xfrm>
            <a:off x="3132945" y="6030164"/>
            <a:ext cx="5601326" cy="685800"/>
          </a:xfrm>
          <a:prstGeom prst="rect">
            <a:avLst/>
          </a:prstGeom>
        </p:spPr>
        <p:txBody>
          <a:bodyPr lIns="0" rIns="0" rtlCol="0">
            <a:normAutofit/>
          </a:bodyPr>
          <a:lstStyle/>
          <a:p>
            <a:pPr marL="1544638" rtl="0"/>
            <a:r>
              <a:rPr lang="en-US" altLang="ja-JP" sz="3800" cap="all" noProof="1">
                <a:solidFill>
                  <a:schemeClr val="tx1"/>
                </a:solidFill>
                <a:latin typeface="HG明朝E" panose="02020909000000000000" pitchFamily="17" charset="-128"/>
                <a:ea typeface="HG明朝E" panose="02020909000000000000" pitchFamily="17" charset="-128"/>
                <a:cs typeface="+mj-cs"/>
              </a:rPr>
              <a:t>Group-C</a:t>
            </a:r>
            <a:r>
              <a:rPr lang="ja-JP" altLang="en-US" sz="3800" cap="all" noProof="1">
                <a:solidFill>
                  <a:schemeClr val="tx1"/>
                </a:solidFill>
                <a:latin typeface="HG明朝E" panose="02020909000000000000" pitchFamily="17" charset="-128"/>
                <a:ea typeface="HG明朝E" panose="02020909000000000000" pitchFamily="17" charset="-128"/>
                <a:cs typeface="+mj-cs"/>
              </a:rPr>
              <a:t>発表</a:t>
            </a:r>
          </a:p>
        </p:txBody>
      </p:sp>
    </p:spTree>
    <p:extLst>
      <p:ext uri="{BB962C8B-B14F-4D97-AF65-F5344CB8AC3E}">
        <p14:creationId xmlns:p14="http://schemas.microsoft.com/office/powerpoint/2010/main" val="83405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3100"/>
                                        <p:tgtEl>
                                          <p:spTgt spid="2"/>
                                        </p:tgtEl>
                                      </p:cBhvr>
                                    </p:animEffect>
                                  </p:childTnLst>
                                </p:cTn>
                              </p:par>
                            </p:childTnLst>
                          </p:cTn>
                        </p:par>
                        <p:par>
                          <p:cTn id="8" fill="hold">
                            <p:stCondLst>
                              <p:cond delay="3100"/>
                            </p:stCondLst>
                            <p:childTnLst>
                              <p:par>
                                <p:cTn id="9" presetID="14"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1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画像 8" descr="抽象的な飛行機雲">
            <a:extLst>
              <a:ext uri="{FF2B5EF4-FFF2-40B4-BE49-F238E27FC236}">
                <a16:creationId xmlns:a16="http://schemas.microsoft.com/office/drawing/2014/main" id="{672405C2-14A9-4567-8A94-9EEAB9EE187A}"/>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31974" r="34692"/>
          <a:stretch/>
        </p:blipFill>
        <p:spPr>
          <a:xfrm>
            <a:off x="20" y="0"/>
            <a:ext cx="12191980" cy="6857990"/>
          </a:xfrm>
          <a:prstGeom prst="rect">
            <a:avLst/>
          </a:prstGeom>
        </p:spPr>
      </p:pic>
      <p:sp>
        <p:nvSpPr>
          <p:cNvPr id="22" name="タイトル 1">
            <a:extLst>
              <a:ext uri="{FF2B5EF4-FFF2-40B4-BE49-F238E27FC236}">
                <a16:creationId xmlns:a16="http://schemas.microsoft.com/office/drawing/2014/main" id="{D8952671-437B-4957-8B5A-71786ED7679D}"/>
              </a:ext>
            </a:extLst>
          </p:cNvPr>
          <p:cNvSpPr>
            <a:spLocks noGrp="1"/>
          </p:cNvSpPr>
          <p:nvPr>
            <p:ph type="title"/>
          </p:nvPr>
        </p:nvSpPr>
        <p:spPr>
          <a:xfrm>
            <a:off x="272644" y="388639"/>
            <a:ext cx="3841560" cy="1495948"/>
          </a:xfrm>
          <a:solidFill>
            <a:srgbClr val="FFFF00"/>
          </a:solidFill>
        </p:spPr>
        <p:txBody>
          <a:bodyPr rtlCol="0"/>
          <a:lstStyle/>
          <a:p>
            <a:pPr algn="ctr" rtl="0">
              <a:lnSpc>
                <a:spcPct val="100000"/>
              </a:lnSpc>
            </a:pPr>
            <a:r>
              <a:rPr lang="ja-JP" altLang="en-US" sz="4000" b="1" dirty="0">
                <a:solidFill>
                  <a:schemeClr val="accent4">
                    <a:lumMod val="50000"/>
                  </a:schemeClr>
                </a:solidFill>
                <a:latin typeface="Meiryo UI" panose="020B0604030504040204" pitchFamily="50" charset="-128"/>
                <a:ea typeface="Meiryo UI" panose="020B0604030504040204" pitchFamily="50" charset="-128"/>
              </a:rPr>
              <a:t>メンバー紹介</a:t>
            </a:r>
            <a:endParaRPr lang="ja-JP" altLang="en-US" sz="4000" dirty="0">
              <a:solidFill>
                <a:schemeClr val="accent4">
                  <a:lumMod val="50000"/>
                </a:schemeClr>
              </a:solidFill>
              <a:latin typeface="Meiryo UI" panose="020B0604030504040204" pitchFamily="50" charset="-128"/>
              <a:ea typeface="Meiryo UI" panose="020B0604030504040204" pitchFamily="50" charset="-128"/>
            </a:endParaRPr>
          </a:p>
        </p:txBody>
      </p:sp>
      <p:sp>
        <p:nvSpPr>
          <p:cNvPr id="25" name="コンテンツ プレースホルダー 2">
            <a:extLst>
              <a:ext uri="{FF2B5EF4-FFF2-40B4-BE49-F238E27FC236}">
                <a16:creationId xmlns:a16="http://schemas.microsoft.com/office/drawing/2014/main" id="{8BADC287-7423-4D1D-9EEF-BAD0C8D0FF48}"/>
              </a:ext>
            </a:extLst>
          </p:cNvPr>
          <p:cNvSpPr txBox="1">
            <a:spLocks/>
          </p:cNvSpPr>
          <p:nvPr/>
        </p:nvSpPr>
        <p:spPr>
          <a:xfrm>
            <a:off x="1000882" y="1198786"/>
            <a:ext cx="2445026" cy="685800"/>
          </a:xfrm>
          <a:prstGeom prst="rect">
            <a:avLst/>
          </a:prstGeom>
          <a:no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000" kern="1200" baseline="0">
                <a:solidFill>
                  <a:schemeClr val="tx1"/>
                </a:solidFill>
                <a:latin typeface="Meiryo UI" panose="020B0604030504040204" pitchFamily="50" charset="-128"/>
                <a:ea typeface="Meiryo UI"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baseline="0">
                <a:solidFill>
                  <a:schemeClr val="tx1"/>
                </a:solidFill>
                <a:latin typeface="Meiryo UI" panose="020B0604030504040204" pitchFamily="50" charset="-128"/>
                <a:ea typeface="Meiryo UI"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baseline="0">
                <a:solidFill>
                  <a:schemeClr val="tx1"/>
                </a:solidFill>
                <a:latin typeface="Meiryo UI" panose="020B0604030504040204" pitchFamily="50" charset="-128"/>
                <a:ea typeface="Meiryo UI"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baseline="0">
                <a:solidFill>
                  <a:schemeClr val="tx1"/>
                </a:solidFill>
                <a:latin typeface="Meiryo UI" panose="020B0604030504040204" pitchFamily="50" charset="-128"/>
                <a:ea typeface="Meiryo UI"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baseline="0">
                <a:solidFill>
                  <a:schemeClr val="tx1"/>
                </a:solidFill>
                <a:latin typeface="Meiryo UI" panose="020B0604030504040204" pitchFamily="50" charset="-128"/>
                <a:ea typeface="Meiryo UI"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3800" cap="all" dirty="0">
                <a:solidFill>
                  <a:schemeClr val="accent4">
                    <a:lumMod val="50000"/>
                  </a:schemeClr>
                </a:solidFill>
                <a:latin typeface="Georgia" panose="02040502050405020303" pitchFamily="18" charset="0"/>
                <a:ea typeface="HG明朝E" panose="02020909000000000000" pitchFamily="17" charset="-128"/>
                <a:cs typeface="+mj-cs"/>
              </a:rPr>
              <a:t>Group-c</a:t>
            </a:r>
            <a:endParaRPr lang="ja-JP" altLang="en-US" sz="3800" cap="all" dirty="0">
              <a:solidFill>
                <a:schemeClr val="accent4">
                  <a:lumMod val="50000"/>
                </a:schemeClr>
              </a:solidFill>
              <a:latin typeface="Georgia" panose="02040502050405020303" pitchFamily="18" charset="0"/>
              <a:ea typeface="HG明朝E" panose="02020909000000000000" pitchFamily="17" charset="-128"/>
              <a:cs typeface="+mj-cs"/>
            </a:endParaRPr>
          </a:p>
        </p:txBody>
      </p:sp>
      <p:cxnSp>
        <p:nvCxnSpPr>
          <p:cNvPr id="26" name="直線​​コネクタ 27" descr="装飾要素">
            <a:extLst>
              <a:ext uri="{FF2B5EF4-FFF2-40B4-BE49-F238E27FC236}">
                <a16:creationId xmlns:a16="http://schemas.microsoft.com/office/drawing/2014/main" id="{4A2A0CBE-FA90-4580-9D69-E0A744C859E5}"/>
              </a:ext>
              <a:ext uri="{C183D7F6-B498-43B3-948B-1728B52AA6E4}">
                <adec:decorative xmlns:adec="http://schemas.microsoft.com/office/drawing/2017/decorative" val="1"/>
              </a:ext>
            </a:extLst>
          </p:cNvPr>
          <p:cNvCxnSpPr/>
          <p:nvPr/>
        </p:nvCxnSpPr>
        <p:spPr>
          <a:xfrm>
            <a:off x="657395" y="1198786"/>
            <a:ext cx="3132000"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テキスト プレースホルダー 5">
            <a:extLst>
              <a:ext uri="{FF2B5EF4-FFF2-40B4-BE49-F238E27FC236}">
                <a16:creationId xmlns:a16="http://schemas.microsoft.com/office/drawing/2014/main" id="{B6B6E0BE-7D25-4B2A-93D3-981C74895A73}"/>
              </a:ext>
            </a:extLst>
          </p:cNvPr>
          <p:cNvSpPr txBox="1">
            <a:spLocks/>
          </p:cNvSpPr>
          <p:nvPr/>
        </p:nvSpPr>
        <p:spPr>
          <a:xfrm>
            <a:off x="6858359" y="4930672"/>
            <a:ext cx="1600330" cy="522915"/>
          </a:xfrm>
          <a:prstGeom prst="rect">
            <a:avLst/>
          </a:prstGeom>
        </p:spPr>
        <p:txBody>
          <a:bodyPr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pPr marL="0" indent="0">
              <a:buNone/>
            </a:pPr>
            <a:r>
              <a:rPr lang="ja-JP" altLang="en-US" sz="2400" b="1" dirty="0">
                <a:solidFill>
                  <a:srgbClr val="FFFF00"/>
                </a:solidFill>
                <a:latin typeface="Meiryo UI" panose="020B0604030504040204" pitchFamily="50" charset="-128"/>
                <a:ea typeface="Meiryo UI" panose="020B0604030504040204" pitchFamily="50" charset="-128"/>
              </a:rPr>
              <a:t>太田さん</a:t>
            </a:r>
            <a:endParaRPr lang="en-US" altLang="ja-JP" sz="2400" dirty="0">
              <a:solidFill>
                <a:srgbClr val="FFFF0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A488D7BC-6F7E-4040-A371-9665277C32A6}"/>
              </a:ext>
            </a:extLst>
          </p:cNvPr>
          <p:cNvPicPr>
            <a:picLocks noChangeAspect="1"/>
          </p:cNvPicPr>
          <p:nvPr/>
        </p:nvPicPr>
        <p:blipFill>
          <a:blip r:embed="rId4"/>
          <a:stretch>
            <a:fillRect/>
          </a:stretch>
        </p:blipFill>
        <p:spPr>
          <a:xfrm>
            <a:off x="3459670" y="2436367"/>
            <a:ext cx="2438400" cy="2438400"/>
          </a:xfrm>
          <a:prstGeom prst="rect">
            <a:avLst/>
          </a:prstGeom>
        </p:spPr>
      </p:pic>
      <p:pic>
        <p:nvPicPr>
          <p:cNvPr id="5" name="図 4">
            <a:extLst>
              <a:ext uri="{FF2B5EF4-FFF2-40B4-BE49-F238E27FC236}">
                <a16:creationId xmlns:a16="http://schemas.microsoft.com/office/drawing/2014/main" id="{263E2D4A-499A-4587-A9DF-15A6B67ADC83}"/>
              </a:ext>
            </a:extLst>
          </p:cNvPr>
          <p:cNvPicPr>
            <a:picLocks noChangeAspect="1"/>
          </p:cNvPicPr>
          <p:nvPr/>
        </p:nvPicPr>
        <p:blipFill>
          <a:blip r:embed="rId5"/>
          <a:stretch>
            <a:fillRect/>
          </a:stretch>
        </p:blipFill>
        <p:spPr>
          <a:xfrm>
            <a:off x="6261945" y="2436367"/>
            <a:ext cx="2438400" cy="2438400"/>
          </a:xfrm>
          <a:prstGeom prst="rect">
            <a:avLst/>
          </a:prstGeom>
        </p:spPr>
      </p:pic>
      <p:pic>
        <p:nvPicPr>
          <p:cNvPr id="7" name="図 6">
            <a:extLst>
              <a:ext uri="{FF2B5EF4-FFF2-40B4-BE49-F238E27FC236}">
                <a16:creationId xmlns:a16="http://schemas.microsoft.com/office/drawing/2014/main" id="{D7CF6F54-D1DF-4239-BFB8-09CDEFC01C2D}"/>
              </a:ext>
            </a:extLst>
          </p:cNvPr>
          <p:cNvPicPr>
            <a:picLocks noChangeAspect="1"/>
          </p:cNvPicPr>
          <p:nvPr/>
        </p:nvPicPr>
        <p:blipFill>
          <a:blip r:embed="rId6"/>
          <a:stretch>
            <a:fillRect/>
          </a:stretch>
        </p:blipFill>
        <p:spPr>
          <a:xfrm>
            <a:off x="9064220" y="2436367"/>
            <a:ext cx="2438400" cy="2438400"/>
          </a:xfrm>
          <a:prstGeom prst="rect">
            <a:avLst/>
          </a:prstGeom>
        </p:spPr>
      </p:pic>
      <p:pic>
        <p:nvPicPr>
          <p:cNvPr id="16" name="図 15">
            <a:extLst>
              <a:ext uri="{FF2B5EF4-FFF2-40B4-BE49-F238E27FC236}">
                <a16:creationId xmlns:a16="http://schemas.microsoft.com/office/drawing/2014/main" id="{9D3746F2-CB3E-48C5-BACF-0FFA6ED17B57}"/>
              </a:ext>
            </a:extLst>
          </p:cNvPr>
          <p:cNvPicPr>
            <a:picLocks noChangeAspect="1"/>
          </p:cNvPicPr>
          <p:nvPr/>
        </p:nvPicPr>
        <p:blipFill>
          <a:blip r:embed="rId7"/>
          <a:stretch>
            <a:fillRect/>
          </a:stretch>
        </p:blipFill>
        <p:spPr>
          <a:xfrm>
            <a:off x="657395" y="2436367"/>
            <a:ext cx="2438400" cy="2438400"/>
          </a:xfrm>
          <a:prstGeom prst="rect">
            <a:avLst/>
          </a:prstGeom>
        </p:spPr>
      </p:pic>
      <p:sp>
        <p:nvSpPr>
          <p:cNvPr id="27" name="テキスト プレースホルダー 5">
            <a:extLst>
              <a:ext uri="{FF2B5EF4-FFF2-40B4-BE49-F238E27FC236}">
                <a16:creationId xmlns:a16="http://schemas.microsoft.com/office/drawing/2014/main" id="{E79E2929-1276-407B-BA44-774A1D5BC7C2}"/>
              </a:ext>
            </a:extLst>
          </p:cNvPr>
          <p:cNvSpPr txBox="1">
            <a:spLocks/>
          </p:cNvSpPr>
          <p:nvPr/>
        </p:nvSpPr>
        <p:spPr>
          <a:xfrm>
            <a:off x="9828775" y="4930672"/>
            <a:ext cx="1201105" cy="522915"/>
          </a:xfrm>
          <a:prstGeom prst="rect">
            <a:avLst/>
          </a:prstGeom>
        </p:spPr>
        <p:txBody>
          <a:bodyPr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pPr marL="0" indent="0">
              <a:buNone/>
            </a:pPr>
            <a:r>
              <a:rPr lang="ja-JP" altLang="en-US" sz="2400" b="1" dirty="0">
                <a:solidFill>
                  <a:srgbClr val="FFFF00"/>
                </a:solidFill>
                <a:latin typeface="Meiryo UI" panose="020B0604030504040204" pitchFamily="50" charset="-128"/>
                <a:ea typeface="Meiryo UI" panose="020B0604030504040204" pitchFamily="50" charset="-128"/>
              </a:rPr>
              <a:t>表さん</a:t>
            </a:r>
            <a:endParaRPr lang="en-US" altLang="ja-JP" sz="2400" dirty="0">
              <a:solidFill>
                <a:srgbClr val="FFFF00"/>
              </a:solidFill>
              <a:latin typeface="Meiryo UI" panose="020B0604030504040204" pitchFamily="50" charset="-128"/>
              <a:ea typeface="Meiryo UI" panose="020B0604030504040204" pitchFamily="50" charset="-128"/>
            </a:endParaRPr>
          </a:p>
        </p:txBody>
      </p:sp>
      <p:sp>
        <p:nvSpPr>
          <p:cNvPr id="28" name="テキスト プレースホルダー 5">
            <a:extLst>
              <a:ext uri="{FF2B5EF4-FFF2-40B4-BE49-F238E27FC236}">
                <a16:creationId xmlns:a16="http://schemas.microsoft.com/office/drawing/2014/main" id="{75381840-8CE1-4703-A72D-AB905F7C39FA}"/>
              </a:ext>
            </a:extLst>
          </p:cNvPr>
          <p:cNvSpPr txBox="1">
            <a:spLocks/>
          </p:cNvSpPr>
          <p:nvPr/>
        </p:nvSpPr>
        <p:spPr>
          <a:xfrm>
            <a:off x="3357904" y="4930672"/>
            <a:ext cx="2967804" cy="522915"/>
          </a:xfrm>
          <a:prstGeom prst="rect">
            <a:avLst/>
          </a:prstGeom>
        </p:spPr>
        <p:txBody>
          <a:bodyPr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pPr marL="0" indent="0">
              <a:buNone/>
            </a:pPr>
            <a:r>
              <a:rPr lang="ja-JP" altLang="en-US" sz="2400" b="1" dirty="0">
                <a:solidFill>
                  <a:srgbClr val="FFFF00"/>
                </a:solidFill>
                <a:latin typeface="Meiryo UI" panose="020B0604030504040204" pitchFamily="50" charset="-128"/>
                <a:ea typeface="Meiryo UI" panose="020B0604030504040204" pitchFamily="50" charset="-128"/>
              </a:rPr>
              <a:t>サブリーダー　黒田さん</a:t>
            </a:r>
            <a:endParaRPr lang="en-US" altLang="ja-JP" sz="2400" dirty="0">
              <a:solidFill>
                <a:srgbClr val="FFFF00"/>
              </a:solidFill>
              <a:latin typeface="Meiryo UI" panose="020B0604030504040204" pitchFamily="50" charset="-128"/>
              <a:ea typeface="Meiryo UI" panose="020B0604030504040204" pitchFamily="50" charset="-128"/>
            </a:endParaRPr>
          </a:p>
        </p:txBody>
      </p:sp>
      <p:sp>
        <p:nvSpPr>
          <p:cNvPr id="29" name="テキスト プレースホルダー 5">
            <a:extLst>
              <a:ext uri="{FF2B5EF4-FFF2-40B4-BE49-F238E27FC236}">
                <a16:creationId xmlns:a16="http://schemas.microsoft.com/office/drawing/2014/main" id="{9DF3D284-F640-4510-A04E-BCEE29463518}"/>
              </a:ext>
            </a:extLst>
          </p:cNvPr>
          <p:cNvSpPr txBox="1">
            <a:spLocks/>
          </p:cNvSpPr>
          <p:nvPr/>
        </p:nvSpPr>
        <p:spPr>
          <a:xfrm>
            <a:off x="891518" y="4930672"/>
            <a:ext cx="2171170" cy="522915"/>
          </a:xfrm>
          <a:prstGeom prst="rect">
            <a:avLst/>
          </a:prstGeom>
        </p:spPr>
        <p:txBody>
          <a:bodyPr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pPr marL="0" indent="0">
              <a:buNone/>
            </a:pPr>
            <a:r>
              <a:rPr lang="ja-JP" altLang="en-US" sz="2400" b="1" dirty="0">
                <a:solidFill>
                  <a:srgbClr val="FFFF00"/>
                </a:solidFill>
                <a:latin typeface="Meiryo UI" panose="020B0604030504040204" pitchFamily="50" charset="-128"/>
                <a:ea typeface="Meiryo UI" panose="020B0604030504040204" pitchFamily="50" charset="-128"/>
              </a:rPr>
              <a:t>リーダー　巽さん</a:t>
            </a:r>
            <a:endParaRPr lang="en-US" altLang="ja-JP" sz="2400" dirty="0">
              <a:solidFill>
                <a:srgbClr val="FFFF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5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1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画像 8" descr="抽象的な飛行機雲">
            <a:extLst>
              <a:ext uri="{FF2B5EF4-FFF2-40B4-BE49-F238E27FC236}">
                <a16:creationId xmlns:a16="http://schemas.microsoft.com/office/drawing/2014/main" id="{672405C2-14A9-4567-8A94-9EEAB9EE187A}"/>
              </a:ext>
            </a:extLst>
          </p:cNvPr>
          <p:cNvPicPr>
            <a:picLocks noChangeAspect="1"/>
          </p:cNvPicPr>
          <p:nvPr/>
        </p:nvPicPr>
        <p:blipFill rotWithShape="1">
          <a:blip r:embed="rId3" cstate="screen">
            <a:duotone>
              <a:prstClr val="black"/>
              <a:schemeClr val="tx2">
                <a:tint val="45000"/>
                <a:satMod val="400000"/>
              </a:schemeClr>
            </a:duotone>
            <a:alphaModFix amt="30000"/>
            <a:extLst>
              <a:ext uri="{28A0092B-C50C-407E-A947-70E740481C1C}">
                <a14:useLocalDpi xmlns:a14="http://schemas.microsoft.com/office/drawing/2010/main"/>
              </a:ext>
            </a:extLst>
          </a:blip>
          <a:srcRect l="31974" r="34692"/>
          <a:stretch/>
        </p:blipFill>
        <p:spPr>
          <a:xfrm>
            <a:off x="20" y="10"/>
            <a:ext cx="12191980" cy="6857990"/>
          </a:xfrm>
          <a:prstGeom prst="rect">
            <a:avLst/>
          </a:prstGeom>
        </p:spPr>
      </p:pic>
      <p:sp>
        <p:nvSpPr>
          <p:cNvPr id="13" name="タイトル 4">
            <a:extLst>
              <a:ext uri="{FF2B5EF4-FFF2-40B4-BE49-F238E27FC236}">
                <a16:creationId xmlns:a16="http://schemas.microsoft.com/office/drawing/2014/main" id="{AC477EE3-EEE3-470E-9B39-9540203497D4}"/>
              </a:ext>
            </a:extLst>
          </p:cNvPr>
          <p:cNvSpPr>
            <a:spLocks noGrp="1"/>
          </p:cNvSpPr>
          <p:nvPr>
            <p:ph type="title"/>
          </p:nvPr>
        </p:nvSpPr>
        <p:spPr>
          <a:xfrm>
            <a:off x="695436" y="1292436"/>
            <a:ext cx="4114800" cy="774748"/>
          </a:xfrm>
        </p:spPr>
        <p:txBody>
          <a:bodyPr rtlCol="0"/>
          <a:lstStyle/>
          <a:p>
            <a:pPr rtl="0"/>
            <a:r>
              <a:rPr lang="ja-JP" altLang="en-US" dirty="0">
                <a:latin typeface="Meiryo UI" panose="020B0604030504040204" pitchFamily="50" charset="-128"/>
                <a:ea typeface="Meiryo UI" panose="020B0604030504040204" pitchFamily="50" charset="-128"/>
              </a:rPr>
              <a:t>開発の目的</a:t>
            </a:r>
          </a:p>
        </p:txBody>
      </p:sp>
      <p:sp>
        <p:nvSpPr>
          <p:cNvPr id="14" name="テキスト プレースホルダー 5">
            <a:extLst>
              <a:ext uri="{FF2B5EF4-FFF2-40B4-BE49-F238E27FC236}">
                <a16:creationId xmlns:a16="http://schemas.microsoft.com/office/drawing/2014/main" id="{AF733351-754E-4D30-87A8-F03B419E77BF}"/>
              </a:ext>
            </a:extLst>
          </p:cNvPr>
          <p:cNvSpPr txBox="1">
            <a:spLocks/>
          </p:cNvSpPr>
          <p:nvPr/>
        </p:nvSpPr>
        <p:spPr>
          <a:xfrm>
            <a:off x="384801" y="2528421"/>
            <a:ext cx="4114800" cy="2470854"/>
          </a:xfrm>
          <a:prstGeom prst="rect">
            <a:avLst/>
          </a:prstGeom>
        </p:spPr>
        <p:txBody>
          <a:bodyPr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r>
              <a:rPr lang="ja-JP" altLang="en-US" dirty="0">
                <a:latin typeface="Meiryo UI" panose="020B0604030504040204" pitchFamily="50" charset="-128"/>
                <a:ea typeface="Meiryo UI" panose="020B0604030504040204" pitchFamily="50" charset="-128"/>
              </a:rPr>
              <a:t>４日間という限られた日数で完成できるものを軸に話し合い、</a:t>
            </a:r>
            <a:r>
              <a:rPr lang="en-US" altLang="ja-JP" dirty="0">
                <a:latin typeface="Meiryo UI" panose="020B0604030504040204" pitchFamily="50" charset="-128"/>
                <a:ea typeface="Meiryo UI" panose="020B0604030504040204" pitchFamily="50" charset="-128"/>
              </a:rPr>
              <a:t>python</a:t>
            </a:r>
            <a:r>
              <a:rPr lang="ja-JP" altLang="en-US" dirty="0">
                <a:latin typeface="Meiryo UI" panose="020B0604030504040204" pitchFamily="50" charset="-128"/>
                <a:ea typeface="Meiryo UI" panose="020B0604030504040204" pitchFamily="50" charset="-128"/>
              </a:rPr>
              <a:t>の言語で</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が画像を合成してくれるサービスに感銘を受け、これをアピールできるようなものを作る方向でまとまりました。</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身近な写真を</a:t>
            </a:r>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の技術でゴッホやモネ、浮世絵風に作成し、</a:t>
            </a:r>
            <a:r>
              <a:rPr lang="en-US" altLang="ja-JP" dirty="0">
                <a:latin typeface="Meiryo UI" panose="020B0604030504040204" pitchFamily="50" charset="-128"/>
                <a:ea typeface="Meiryo UI" panose="020B0604030504040204" pitchFamily="50" charset="-128"/>
              </a:rPr>
              <a:t>Web</a:t>
            </a:r>
            <a:r>
              <a:rPr lang="ja-JP" altLang="en-US" dirty="0">
                <a:latin typeface="Meiryo UI" panose="020B0604030504040204" pitchFamily="50" charset="-128"/>
                <a:ea typeface="Meiryo UI" panose="020B0604030504040204" pitchFamily="50" charset="-128"/>
              </a:rPr>
              <a:t>上で鑑賞できることを目的としています。</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ja-JP" altLang="en-US" dirty="0">
              <a:latin typeface="Meiryo UI" panose="020B0604030504040204" pitchFamily="50" charset="-128"/>
              <a:ea typeface="Meiryo UI" panose="020B0604030504040204" pitchFamily="50" charset="-128"/>
            </a:endParaRPr>
          </a:p>
        </p:txBody>
      </p:sp>
      <p:grpSp>
        <p:nvGrpSpPr>
          <p:cNvPr id="15" name="グループ 19" descr="装飾要素">
            <a:extLst>
              <a:ext uri="{FF2B5EF4-FFF2-40B4-BE49-F238E27FC236}">
                <a16:creationId xmlns:a16="http://schemas.microsoft.com/office/drawing/2014/main" id="{0B9B9921-2BF1-47BE-8698-1DA176E88640}"/>
              </a:ext>
              <a:ext uri="{C183D7F6-B498-43B3-948B-1728B52AA6E4}">
                <adec:decorative xmlns:adec="http://schemas.microsoft.com/office/drawing/2017/decorative" val="1"/>
              </a:ext>
            </a:extLst>
          </p:cNvPr>
          <p:cNvGrpSpPr/>
          <p:nvPr/>
        </p:nvGrpSpPr>
        <p:grpSpPr>
          <a:xfrm flipH="1">
            <a:off x="230137" y="230352"/>
            <a:ext cx="5195475" cy="6411135"/>
            <a:chOff x="4578588" y="945960"/>
            <a:chExt cx="6866649" cy="5220000"/>
          </a:xfrm>
        </p:grpSpPr>
        <p:cxnSp>
          <p:nvCxnSpPr>
            <p:cNvPr id="16" name="直線​​コネクタ 20">
              <a:extLst>
                <a:ext uri="{FF2B5EF4-FFF2-40B4-BE49-F238E27FC236}">
                  <a16:creationId xmlns:a16="http://schemas.microsoft.com/office/drawing/2014/main" id="{AD8CE4D5-0404-402D-8024-6B7FAADC23FE}"/>
                </a:ext>
              </a:extLst>
            </p:cNvPr>
            <p:cNvCxnSpPr/>
            <p:nvPr/>
          </p:nvCxnSpPr>
          <p:spPr>
            <a:xfrm>
              <a:off x="4578818" y="954315"/>
              <a:ext cx="6866419" cy="0"/>
            </a:xfrm>
            <a:prstGeom prst="line">
              <a:avLst/>
            </a:prstGeom>
            <a:ln>
              <a:solidFill>
                <a:schemeClr val="tx1">
                  <a:lumMod val="85000"/>
                  <a:lumOff val="15000"/>
                </a:schemeClr>
              </a:solidFill>
            </a:ln>
          </p:spPr>
          <p:style>
            <a:lnRef idx="3">
              <a:schemeClr val="accent2"/>
            </a:lnRef>
            <a:fillRef idx="0">
              <a:schemeClr val="accent2"/>
            </a:fillRef>
            <a:effectRef idx="2">
              <a:schemeClr val="accent2"/>
            </a:effectRef>
            <a:fontRef idx="minor">
              <a:schemeClr val="tx1"/>
            </a:fontRef>
          </p:style>
        </p:cxnSp>
        <p:cxnSp>
          <p:nvCxnSpPr>
            <p:cNvPr id="17" name="直線​​コネクタ 21">
              <a:extLst>
                <a:ext uri="{FF2B5EF4-FFF2-40B4-BE49-F238E27FC236}">
                  <a16:creationId xmlns:a16="http://schemas.microsoft.com/office/drawing/2014/main" id="{E7D61E73-3C06-48BB-85A6-DC5978CC2CE1}"/>
                </a:ext>
              </a:extLst>
            </p:cNvPr>
            <p:cNvCxnSpPr/>
            <p:nvPr/>
          </p:nvCxnSpPr>
          <p:spPr>
            <a:xfrm>
              <a:off x="4578588" y="6154475"/>
              <a:ext cx="6866430" cy="0"/>
            </a:xfrm>
            <a:prstGeom prst="line">
              <a:avLst/>
            </a:prstGeom>
            <a:ln>
              <a:solidFill>
                <a:schemeClr val="tx1">
                  <a:lumMod val="85000"/>
                  <a:lumOff val="15000"/>
                </a:schemeClr>
              </a:solidFill>
            </a:ln>
          </p:spPr>
          <p:style>
            <a:lnRef idx="3">
              <a:schemeClr val="accent2"/>
            </a:lnRef>
            <a:fillRef idx="0">
              <a:schemeClr val="accent2"/>
            </a:fillRef>
            <a:effectRef idx="2">
              <a:schemeClr val="accent2"/>
            </a:effectRef>
            <a:fontRef idx="minor">
              <a:schemeClr val="tx1"/>
            </a:fontRef>
          </p:style>
        </p:cxnSp>
        <p:cxnSp>
          <p:nvCxnSpPr>
            <p:cNvPr id="18" name="直線​​コネクタ 22">
              <a:extLst>
                <a:ext uri="{FF2B5EF4-FFF2-40B4-BE49-F238E27FC236}">
                  <a16:creationId xmlns:a16="http://schemas.microsoft.com/office/drawing/2014/main" id="{D1A630D5-C278-46AA-9641-74A0E2D82393}"/>
                </a:ext>
              </a:extLst>
            </p:cNvPr>
            <p:cNvCxnSpPr>
              <a:cxnSpLocks/>
            </p:cNvCxnSpPr>
            <p:nvPr/>
          </p:nvCxnSpPr>
          <p:spPr>
            <a:xfrm rot="16200000">
              <a:off x="8817888" y="3555960"/>
              <a:ext cx="5220000" cy="0"/>
            </a:xfrm>
            <a:prstGeom prst="line">
              <a:avLst/>
            </a:prstGeom>
            <a:ln>
              <a:solidFill>
                <a:schemeClr val="tx1">
                  <a:lumMod val="85000"/>
                  <a:lumOff val="15000"/>
                </a:schemeClr>
              </a:solidFill>
            </a:ln>
          </p:spPr>
          <p:style>
            <a:lnRef idx="3">
              <a:schemeClr val="accent2"/>
            </a:lnRef>
            <a:fillRef idx="0">
              <a:schemeClr val="accent2"/>
            </a:fillRef>
            <a:effectRef idx="2">
              <a:schemeClr val="accent2"/>
            </a:effectRef>
            <a:fontRef idx="minor">
              <a:schemeClr val="tx1"/>
            </a:fontRef>
          </p:style>
        </p:cxnSp>
      </p:grpSp>
      <p:cxnSp>
        <p:nvCxnSpPr>
          <p:cNvPr id="19" name="直線​​コネクタ 17" descr="装飾要素">
            <a:extLst>
              <a:ext uri="{FF2B5EF4-FFF2-40B4-BE49-F238E27FC236}">
                <a16:creationId xmlns:a16="http://schemas.microsoft.com/office/drawing/2014/main" id="{C687038F-D89B-4C47-B068-DCF7FC62626A}"/>
              </a:ext>
              <a:ext uri="{C183D7F6-B498-43B3-948B-1728B52AA6E4}">
                <adec:decorative xmlns:adec="http://schemas.microsoft.com/office/drawing/2017/decorative" val="1"/>
              </a:ext>
            </a:extLst>
          </p:cNvPr>
          <p:cNvCxnSpPr>
            <a:cxnSpLocks/>
          </p:cNvCxnSpPr>
          <p:nvPr/>
        </p:nvCxnSpPr>
        <p:spPr>
          <a:xfrm>
            <a:off x="617199" y="2297802"/>
            <a:ext cx="3650005" cy="0"/>
          </a:xfrm>
          <a:prstGeom prst="line">
            <a:avLst/>
          </a:prstGeom>
          <a:ln w="31750">
            <a:solidFill>
              <a:schemeClr val="tx1"/>
            </a:solidFill>
          </a:ln>
        </p:spPr>
        <p:style>
          <a:lnRef idx="3">
            <a:schemeClr val="dk1"/>
          </a:lnRef>
          <a:fillRef idx="0">
            <a:schemeClr val="dk1"/>
          </a:fillRef>
          <a:effectRef idx="2">
            <a:schemeClr val="dk1"/>
          </a:effectRef>
          <a:fontRef idx="minor">
            <a:schemeClr val="tx1"/>
          </a:fontRef>
        </p:style>
      </p:cxnSp>
      <p:pic>
        <p:nvPicPr>
          <p:cNvPr id="20" name="図 19">
            <a:extLst>
              <a:ext uri="{FF2B5EF4-FFF2-40B4-BE49-F238E27FC236}">
                <a16:creationId xmlns:a16="http://schemas.microsoft.com/office/drawing/2014/main" id="{A892C58B-3C4E-4BD2-9E6D-B386CFD21CD9}"/>
              </a:ext>
            </a:extLst>
          </p:cNvPr>
          <p:cNvPicPr>
            <a:picLocks noChangeAspect="1"/>
          </p:cNvPicPr>
          <p:nvPr/>
        </p:nvPicPr>
        <p:blipFill>
          <a:blip r:embed="rId4"/>
          <a:stretch>
            <a:fillRect/>
          </a:stretch>
        </p:blipFill>
        <p:spPr>
          <a:xfrm>
            <a:off x="6096000" y="1514135"/>
            <a:ext cx="5742799" cy="3829729"/>
          </a:xfrm>
          <a:prstGeom prst="rect">
            <a:avLst/>
          </a:prstGeom>
          <a:ln>
            <a:noFill/>
          </a:ln>
          <a:effectLst>
            <a:softEdge rad="112500"/>
          </a:effectLst>
        </p:spPr>
      </p:pic>
    </p:spTree>
    <p:extLst>
      <p:ext uri="{BB962C8B-B14F-4D97-AF65-F5344CB8AC3E}">
        <p14:creationId xmlns:p14="http://schemas.microsoft.com/office/powerpoint/2010/main" val="20862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4">
            <a:extLst>
              <a:ext uri="{FF2B5EF4-FFF2-40B4-BE49-F238E27FC236}">
                <a16:creationId xmlns:a16="http://schemas.microsoft.com/office/drawing/2014/main" id="{AC477EE3-EEE3-470E-9B39-9540203497D4}"/>
              </a:ext>
            </a:extLst>
          </p:cNvPr>
          <p:cNvSpPr>
            <a:spLocks noGrp="1"/>
          </p:cNvSpPr>
          <p:nvPr>
            <p:ph type="title"/>
          </p:nvPr>
        </p:nvSpPr>
        <p:spPr>
          <a:xfrm>
            <a:off x="364662" y="637103"/>
            <a:ext cx="4999746" cy="1078949"/>
          </a:xfrm>
        </p:spPr>
        <p:txBody>
          <a:bodyPr rtlCol="0"/>
          <a:lstStyle/>
          <a:p>
            <a:pPr rtl="0"/>
            <a:r>
              <a:rPr lang="ja-JP" altLang="en-US" sz="4000" cap="all" dirty="0">
                <a:solidFill>
                  <a:schemeClr val="tx1"/>
                </a:solidFill>
                <a:latin typeface="Meiryo UI" panose="020B0604030504040204" pitchFamily="50" charset="-128"/>
                <a:ea typeface="Meiryo UI" panose="020B0604030504040204" pitchFamily="50" charset="-128"/>
              </a:rPr>
              <a:t>アプリケーションの仕組み</a:t>
            </a:r>
          </a:p>
        </p:txBody>
      </p:sp>
      <p:cxnSp>
        <p:nvCxnSpPr>
          <p:cNvPr id="19" name="直線​​コネクタ 17" descr="装飾要素">
            <a:extLst>
              <a:ext uri="{FF2B5EF4-FFF2-40B4-BE49-F238E27FC236}">
                <a16:creationId xmlns:a16="http://schemas.microsoft.com/office/drawing/2014/main" id="{C687038F-D89B-4C47-B068-DCF7FC62626A}"/>
              </a:ext>
              <a:ext uri="{C183D7F6-B498-43B3-948B-1728B52AA6E4}">
                <adec:decorative xmlns:adec="http://schemas.microsoft.com/office/drawing/2017/decorative" val="1"/>
              </a:ext>
            </a:extLst>
          </p:cNvPr>
          <p:cNvCxnSpPr>
            <a:cxnSpLocks/>
          </p:cNvCxnSpPr>
          <p:nvPr/>
        </p:nvCxnSpPr>
        <p:spPr>
          <a:xfrm flipV="1">
            <a:off x="470678" y="1398403"/>
            <a:ext cx="4418805" cy="14684"/>
          </a:xfrm>
          <a:prstGeom prst="line">
            <a:avLst/>
          </a:prstGeom>
          <a:ln w="31750">
            <a:solidFill>
              <a:schemeClr val="tx1"/>
            </a:solidFill>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0EF20BF8-213D-4388-9490-799025A55F54}"/>
              </a:ext>
            </a:extLst>
          </p:cNvPr>
          <p:cNvSpPr txBox="1"/>
          <p:nvPr/>
        </p:nvSpPr>
        <p:spPr>
          <a:xfrm>
            <a:off x="6193182" y="505739"/>
            <a:ext cx="5598200" cy="5989697"/>
          </a:xfrm>
          <a:prstGeom prst="rect">
            <a:avLst/>
          </a:prstGeom>
          <a:solidFill>
            <a:schemeClr val="bg2"/>
          </a:solidFill>
          <a:effectLst>
            <a:softEdge rad="317500"/>
          </a:effectLst>
        </p:spPr>
        <p:txBody>
          <a:bodyPr wrap="square" rtlCol="0">
            <a:spAutoFit/>
          </a:bodyPr>
          <a:lstStyle/>
          <a:p>
            <a:endParaRPr kumimoji="1" lang="ja-JP" altLang="en-US" dirty="0"/>
          </a:p>
        </p:txBody>
      </p:sp>
      <p:grpSp>
        <p:nvGrpSpPr>
          <p:cNvPr id="28" name="グループ化 27">
            <a:extLst>
              <a:ext uri="{FF2B5EF4-FFF2-40B4-BE49-F238E27FC236}">
                <a16:creationId xmlns:a16="http://schemas.microsoft.com/office/drawing/2014/main" id="{BEDFDFE9-CD78-490D-9B32-57ED32B51CB5}"/>
              </a:ext>
            </a:extLst>
          </p:cNvPr>
          <p:cNvGrpSpPr/>
          <p:nvPr/>
        </p:nvGrpSpPr>
        <p:grpSpPr>
          <a:xfrm>
            <a:off x="5470424" y="4018501"/>
            <a:ext cx="2671152" cy="2694551"/>
            <a:chOff x="176018" y="3191419"/>
            <a:chExt cx="2207906" cy="2227247"/>
          </a:xfrm>
        </p:grpSpPr>
        <p:sp>
          <p:nvSpPr>
            <p:cNvPr id="29" name="楕円 28">
              <a:extLst>
                <a:ext uri="{FF2B5EF4-FFF2-40B4-BE49-F238E27FC236}">
                  <a16:creationId xmlns:a16="http://schemas.microsoft.com/office/drawing/2014/main" id="{94D4647C-85FE-43FE-83BC-49FF7AE90DB2}"/>
                </a:ext>
              </a:extLst>
            </p:cNvPr>
            <p:cNvSpPr/>
            <p:nvPr/>
          </p:nvSpPr>
          <p:spPr>
            <a:xfrm>
              <a:off x="176018" y="3191419"/>
              <a:ext cx="2207906" cy="2227247"/>
            </a:xfrm>
            <a:prstGeom prst="ellipse">
              <a:avLst/>
            </a:prstGeom>
            <a:blipFill rotWithShape="0">
              <a:blip r:embed="rId3"/>
              <a:srcRect/>
              <a:stretch>
                <a:fillRect t="-13000" b="-13000"/>
              </a:stretch>
            </a:blipFill>
          </p:spPr>
          <p:style>
            <a:lnRef idx="2">
              <a:schemeClr val="lt1">
                <a:hueOff val="0"/>
                <a:satOff val="0"/>
                <a:lumOff val="0"/>
                <a:alphaOff val="0"/>
              </a:schemeClr>
            </a:lnRef>
            <a:fillRef idx="1">
              <a:scrgbClr r="0" g="0" b="0"/>
            </a:fillRef>
            <a:effectRef idx="0">
              <a:schemeClr val="accent3">
                <a:hueOff val="3283952"/>
                <a:satOff val="-25316"/>
                <a:lumOff val="686"/>
                <a:alphaOff val="0"/>
              </a:schemeClr>
            </a:effectRef>
            <a:fontRef idx="minor">
              <a:schemeClr val="lt1"/>
            </a:fontRef>
          </p:style>
        </p:sp>
        <p:sp>
          <p:nvSpPr>
            <p:cNvPr id="30" name="楕円 4">
              <a:extLst>
                <a:ext uri="{FF2B5EF4-FFF2-40B4-BE49-F238E27FC236}">
                  <a16:creationId xmlns:a16="http://schemas.microsoft.com/office/drawing/2014/main" id="{C120619E-C641-4A25-88B3-7EA048EF760F}"/>
                </a:ext>
              </a:extLst>
            </p:cNvPr>
            <p:cNvSpPr txBox="1"/>
            <p:nvPr/>
          </p:nvSpPr>
          <p:spPr>
            <a:xfrm>
              <a:off x="499358" y="3517592"/>
              <a:ext cx="1561226" cy="15749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kumimoji="1" lang="ja-JP" altLang="en-US" sz="6500" b="1" kern="1200" dirty="0"/>
            </a:p>
          </p:txBody>
        </p:sp>
      </p:grpSp>
      <p:grpSp>
        <p:nvGrpSpPr>
          <p:cNvPr id="31" name="グループ化 30">
            <a:extLst>
              <a:ext uri="{FF2B5EF4-FFF2-40B4-BE49-F238E27FC236}">
                <a16:creationId xmlns:a16="http://schemas.microsoft.com/office/drawing/2014/main" id="{2F3A2756-EA7A-4EB8-A8BF-F66160623DE6}"/>
              </a:ext>
            </a:extLst>
          </p:cNvPr>
          <p:cNvGrpSpPr/>
          <p:nvPr/>
        </p:nvGrpSpPr>
        <p:grpSpPr>
          <a:xfrm>
            <a:off x="5952729" y="3166650"/>
            <a:ext cx="981131" cy="747839"/>
            <a:chOff x="933913" y="2366804"/>
            <a:chExt cx="981131" cy="747839"/>
          </a:xfrm>
        </p:grpSpPr>
        <p:sp>
          <p:nvSpPr>
            <p:cNvPr id="32" name="加算記号 31">
              <a:extLst>
                <a:ext uri="{FF2B5EF4-FFF2-40B4-BE49-F238E27FC236}">
                  <a16:creationId xmlns:a16="http://schemas.microsoft.com/office/drawing/2014/main" id="{47EEEF77-D866-48C7-B939-69E57DACD2EA}"/>
                </a:ext>
              </a:extLst>
            </p:cNvPr>
            <p:cNvSpPr/>
            <p:nvPr/>
          </p:nvSpPr>
          <p:spPr>
            <a:xfrm>
              <a:off x="1167205" y="2366804"/>
              <a:ext cx="747839" cy="747839"/>
            </a:xfrm>
            <a:prstGeom prst="mathPlus">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3" name="加算記号 4">
              <a:extLst>
                <a:ext uri="{FF2B5EF4-FFF2-40B4-BE49-F238E27FC236}">
                  <a16:creationId xmlns:a16="http://schemas.microsoft.com/office/drawing/2014/main" id="{B70040BA-1EB6-4AAE-B4FE-27F00CC6F0C1}"/>
                </a:ext>
              </a:extLst>
            </p:cNvPr>
            <p:cNvSpPr txBox="1"/>
            <p:nvPr/>
          </p:nvSpPr>
          <p:spPr>
            <a:xfrm>
              <a:off x="933913" y="2621387"/>
              <a:ext cx="549587" cy="1758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dirty="0"/>
            </a:p>
          </p:txBody>
        </p:sp>
      </p:grpSp>
      <p:grpSp>
        <p:nvGrpSpPr>
          <p:cNvPr id="34" name="グループ化 33">
            <a:extLst>
              <a:ext uri="{FF2B5EF4-FFF2-40B4-BE49-F238E27FC236}">
                <a16:creationId xmlns:a16="http://schemas.microsoft.com/office/drawing/2014/main" id="{D4C51E1A-55E9-4694-A193-AC325AAC8E74}"/>
              </a:ext>
            </a:extLst>
          </p:cNvPr>
          <p:cNvGrpSpPr/>
          <p:nvPr/>
        </p:nvGrpSpPr>
        <p:grpSpPr>
          <a:xfrm>
            <a:off x="7057581" y="3300972"/>
            <a:ext cx="890302" cy="479649"/>
            <a:chOff x="2229134" y="2476588"/>
            <a:chExt cx="369757" cy="479649"/>
          </a:xfrm>
          <a:solidFill>
            <a:schemeClr val="accent1">
              <a:lumMod val="60000"/>
              <a:lumOff val="40000"/>
            </a:schemeClr>
          </a:solidFill>
        </p:grpSpPr>
        <p:sp>
          <p:nvSpPr>
            <p:cNvPr id="35" name="矢印: 右 34">
              <a:extLst>
                <a:ext uri="{FF2B5EF4-FFF2-40B4-BE49-F238E27FC236}">
                  <a16:creationId xmlns:a16="http://schemas.microsoft.com/office/drawing/2014/main" id="{2FF62E0B-ED85-40F6-8487-35CF0FD6E0AC}"/>
                </a:ext>
              </a:extLst>
            </p:cNvPr>
            <p:cNvSpPr/>
            <p:nvPr/>
          </p:nvSpPr>
          <p:spPr>
            <a:xfrm rot="14010">
              <a:off x="2229134" y="2476588"/>
              <a:ext cx="369757" cy="479649"/>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6567904"/>
                <a:satOff val="-50632"/>
                <a:lumOff val="1373"/>
                <a:alphaOff val="0"/>
              </a:schemeClr>
            </a:fillRef>
            <a:effectRef idx="0">
              <a:schemeClr val="accent3">
                <a:hueOff val="6567904"/>
                <a:satOff val="-50632"/>
                <a:lumOff val="1373"/>
                <a:alphaOff val="0"/>
              </a:schemeClr>
            </a:effectRef>
            <a:fontRef idx="minor">
              <a:schemeClr val="lt1"/>
            </a:fontRef>
          </p:style>
        </p:sp>
        <p:sp>
          <p:nvSpPr>
            <p:cNvPr id="36" name="矢印: 右 6">
              <a:extLst>
                <a:ext uri="{FF2B5EF4-FFF2-40B4-BE49-F238E27FC236}">
                  <a16:creationId xmlns:a16="http://schemas.microsoft.com/office/drawing/2014/main" id="{4D8DEA6B-08A5-4A01-B1C6-DC014B3425C2}"/>
                </a:ext>
              </a:extLst>
            </p:cNvPr>
            <p:cNvSpPr txBox="1"/>
            <p:nvPr/>
          </p:nvSpPr>
          <p:spPr>
            <a:xfrm rot="14010">
              <a:off x="2229134" y="2572292"/>
              <a:ext cx="258830" cy="28778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p:txBody>
        </p:sp>
      </p:grpSp>
      <p:pic>
        <p:nvPicPr>
          <p:cNvPr id="37" name="図 36">
            <a:extLst>
              <a:ext uri="{FF2B5EF4-FFF2-40B4-BE49-F238E27FC236}">
                <a16:creationId xmlns:a16="http://schemas.microsoft.com/office/drawing/2014/main" id="{DBF9555F-5173-409F-BA50-C4A6D21279E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saturation sat="66000"/>
                    </a14:imgEffect>
                  </a14:imgLayer>
                </a14:imgProps>
              </a:ext>
            </a:extLst>
          </a:blip>
          <a:stretch>
            <a:fillRect/>
          </a:stretch>
        </p:blipFill>
        <p:spPr>
          <a:xfrm>
            <a:off x="8028764" y="1454308"/>
            <a:ext cx="3949384" cy="3949384"/>
          </a:xfrm>
          <a:prstGeom prst="ellipse">
            <a:avLst/>
          </a:prstGeom>
        </p:spPr>
      </p:pic>
      <p:grpSp>
        <p:nvGrpSpPr>
          <p:cNvPr id="57" name="グループ化 56">
            <a:extLst>
              <a:ext uri="{FF2B5EF4-FFF2-40B4-BE49-F238E27FC236}">
                <a16:creationId xmlns:a16="http://schemas.microsoft.com/office/drawing/2014/main" id="{0066383E-A801-4BB3-89F6-0B2411B927A5}"/>
              </a:ext>
            </a:extLst>
          </p:cNvPr>
          <p:cNvGrpSpPr/>
          <p:nvPr/>
        </p:nvGrpSpPr>
        <p:grpSpPr>
          <a:xfrm>
            <a:off x="147601" y="1983319"/>
            <a:ext cx="5181593" cy="3976622"/>
            <a:chOff x="147601" y="1983319"/>
            <a:chExt cx="5181593" cy="3976622"/>
          </a:xfrm>
        </p:grpSpPr>
        <p:sp>
          <p:nvSpPr>
            <p:cNvPr id="44" name="四角形: 角を丸くする 43">
              <a:extLst>
                <a:ext uri="{FF2B5EF4-FFF2-40B4-BE49-F238E27FC236}">
                  <a16:creationId xmlns:a16="http://schemas.microsoft.com/office/drawing/2014/main" id="{F3CD56D3-CAE4-4B92-92B7-7E2896A9EFC4}"/>
                </a:ext>
              </a:extLst>
            </p:cNvPr>
            <p:cNvSpPr/>
            <p:nvPr/>
          </p:nvSpPr>
          <p:spPr>
            <a:xfrm>
              <a:off x="3860158" y="1983319"/>
              <a:ext cx="1469036" cy="161380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FF00"/>
                  </a:solidFill>
                </a:rPr>
                <a:t>仕組みの説明画面</a:t>
              </a:r>
            </a:p>
          </p:txBody>
        </p:sp>
        <p:sp>
          <p:nvSpPr>
            <p:cNvPr id="45" name="四角形: 角を丸くする 44">
              <a:extLst>
                <a:ext uri="{FF2B5EF4-FFF2-40B4-BE49-F238E27FC236}">
                  <a16:creationId xmlns:a16="http://schemas.microsoft.com/office/drawing/2014/main" id="{960CEB82-BD60-45FD-AFC9-EA9AF288205B}"/>
                </a:ext>
              </a:extLst>
            </p:cNvPr>
            <p:cNvSpPr/>
            <p:nvPr/>
          </p:nvSpPr>
          <p:spPr>
            <a:xfrm>
              <a:off x="147601" y="4346136"/>
              <a:ext cx="1528608" cy="161380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rgbClr val="FFFF00"/>
                  </a:solidFill>
                </a:rPr>
                <a:t>ゴッホの</a:t>
              </a:r>
              <a:endParaRPr kumimoji="1" lang="en-US" altLang="ja-JP" dirty="0">
                <a:solidFill>
                  <a:srgbClr val="FFFF00"/>
                </a:solidFill>
              </a:endParaRPr>
            </a:p>
            <a:p>
              <a:pPr algn="ctr"/>
              <a:r>
                <a:rPr kumimoji="1" lang="ja-JP" altLang="en-US" dirty="0">
                  <a:solidFill>
                    <a:srgbClr val="FFFF00"/>
                  </a:solidFill>
                </a:rPr>
                <a:t>ページ画面</a:t>
              </a:r>
            </a:p>
          </p:txBody>
        </p:sp>
        <p:sp>
          <p:nvSpPr>
            <p:cNvPr id="47" name="四角形: 角を丸くする 46">
              <a:extLst>
                <a:ext uri="{FF2B5EF4-FFF2-40B4-BE49-F238E27FC236}">
                  <a16:creationId xmlns:a16="http://schemas.microsoft.com/office/drawing/2014/main" id="{C5425219-04CF-45A5-86C2-31C3A0277A80}"/>
                </a:ext>
              </a:extLst>
            </p:cNvPr>
            <p:cNvSpPr/>
            <p:nvPr/>
          </p:nvSpPr>
          <p:spPr>
            <a:xfrm>
              <a:off x="3445858" y="4346136"/>
              <a:ext cx="1528608" cy="161380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rgbClr val="FFFF00"/>
                  </a:solidFill>
                </a:rPr>
                <a:t>モネなど</a:t>
              </a:r>
              <a:endParaRPr kumimoji="1" lang="en-US" altLang="ja-JP" dirty="0">
                <a:solidFill>
                  <a:srgbClr val="FFFF00"/>
                </a:solidFill>
              </a:endParaRPr>
            </a:p>
            <a:p>
              <a:pPr algn="ctr"/>
              <a:r>
                <a:rPr kumimoji="1" lang="ja-JP" altLang="en-US" dirty="0">
                  <a:solidFill>
                    <a:srgbClr val="FFFF00"/>
                  </a:solidFill>
                </a:rPr>
                <a:t>色々の</a:t>
              </a:r>
              <a:endParaRPr kumimoji="1" lang="en-US" altLang="ja-JP" dirty="0">
                <a:solidFill>
                  <a:srgbClr val="FFFF00"/>
                </a:solidFill>
              </a:endParaRPr>
            </a:p>
            <a:p>
              <a:pPr algn="ctr"/>
              <a:r>
                <a:rPr kumimoji="1" lang="ja-JP" altLang="en-US" dirty="0">
                  <a:solidFill>
                    <a:srgbClr val="FFFF00"/>
                  </a:solidFill>
                </a:rPr>
                <a:t>ページ画面</a:t>
              </a:r>
            </a:p>
          </p:txBody>
        </p:sp>
        <p:cxnSp>
          <p:nvCxnSpPr>
            <p:cNvPr id="10" name="直線矢印コネクタ 9">
              <a:extLst>
                <a:ext uri="{FF2B5EF4-FFF2-40B4-BE49-F238E27FC236}">
                  <a16:creationId xmlns:a16="http://schemas.microsoft.com/office/drawing/2014/main" id="{6E48F50F-67DC-4ABA-861C-4F8F57061F90}"/>
                </a:ext>
              </a:extLst>
            </p:cNvPr>
            <p:cNvCxnSpPr/>
            <p:nvPr/>
          </p:nvCxnSpPr>
          <p:spPr>
            <a:xfrm>
              <a:off x="3375109" y="2797751"/>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548EE2A6-3465-4E78-AD57-BA5721DE94BE}"/>
                </a:ext>
              </a:extLst>
            </p:cNvPr>
            <p:cNvGrpSpPr/>
            <p:nvPr/>
          </p:nvGrpSpPr>
          <p:grpSpPr>
            <a:xfrm>
              <a:off x="1685789" y="2175371"/>
              <a:ext cx="1750489" cy="3784570"/>
              <a:chOff x="1624620" y="2175371"/>
              <a:chExt cx="1750489" cy="3784570"/>
            </a:xfrm>
          </p:grpSpPr>
          <p:sp>
            <p:nvSpPr>
              <p:cNvPr id="7" name="四角形: 角を丸くする 6">
                <a:extLst>
                  <a:ext uri="{FF2B5EF4-FFF2-40B4-BE49-F238E27FC236}">
                    <a16:creationId xmlns:a16="http://schemas.microsoft.com/office/drawing/2014/main" id="{FB10051C-37C6-41A3-BCA4-E35C8D025CCC}"/>
                  </a:ext>
                </a:extLst>
              </p:cNvPr>
              <p:cNvSpPr/>
              <p:nvPr/>
            </p:nvSpPr>
            <p:spPr>
              <a:xfrm>
                <a:off x="1624620" y="2175371"/>
                <a:ext cx="1750489" cy="103489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FF00"/>
                    </a:solidFill>
                  </a:rPr>
                  <a:t>Top</a:t>
                </a:r>
                <a:r>
                  <a:rPr kumimoji="1" lang="ja-JP" altLang="en-US" dirty="0">
                    <a:solidFill>
                      <a:srgbClr val="FFFF00"/>
                    </a:solidFill>
                  </a:rPr>
                  <a:t>画面</a:t>
                </a:r>
              </a:p>
            </p:txBody>
          </p:sp>
          <p:sp>
            <p:nvSpPr>
              <p:cNvPr id="46" name="四角形: 角を丸くする 45">
                <a:extLst>
                  <a:ext uri="{FF2B5EF4-FFF2-40B4-BE49-F238E27FC236}">
                    <a16:creationId xmlns:a16="http://schemas.microsoft.com/office/drawing/2014/main" id="{138BD0FF-D557-4624-A740-D86C7B13D17A}"/>
                  </a:ext>
                </a:extLst>
              </p:cNvPr>
              <p:cNvSpPr/>
              <p:nvPr/>
            </p:nvSpPr>
            <p:spPr>
              <a:xfrm>
                <a:off x="1735560" y="4346136"/>
                <a:ext cx="1528608" cy="1613805"/>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rgbClr val="FFFF00"/>
                    </a:solidFill>
                  </a:rPr>
                  <a:t>浮世絵の</a:t>
                </a:r>
                <a:endParaRPr kumimoji="1" lang="en-US" altLang="ja-JP" dirty="0">
                  <a:solidFill>
                    <a:srgbClr val="FFFF00"/>
                  </a:solidFill>
                </a:endParaRPr>
              </a:p>
              <a:p>
                <a:pPr algn="ctr"/>
                <a:r>
                  <a:rPr kumimoji="1" lang="ja-JP" altLang="en-US" dirty="0">
                    <a:solidFill>
                      <a:srgbClr val="FFFF00"/>
                    </a:solidFill>
                  </a:rPr>
                  <a:t>ページ画面</a:t>
                </a:r>
              </a:p>
            </p:txBody>
          </p:sp>
          <p:cxnSp>
            <p:nvCxnSpPr>
              <p:cNvPr id="12" name="直線コネクタ 11">
                <a:extLst>
                  <a:ext uri="{FF2B5EF4-FFF2-40B4-BE49-F238E27FC236}">
                    <a16:creationId xmlns:a16="http://schemas.microsoft.com/office/drawing/2014/main" id="{722ABFD0-37DD-4C90-AAC1-B73E068FF088}"/>
                  </a:ext>
                </a:extLst>
              </p:cNvPr>
              <p:cNvCxnSpPr>
                <a:cxnSpLocks/>
              </p:cNvCxnSpPr>
              <p:nvPr/>
            </p:nvCxnSpPr>
            <p:spPr>
              <a:xfrm>
                <a:off x="2499864" y="3210268"/>
                <a:ext cx="0" cy="11358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直線コネクタ 49">
              <a:extLst>
                <a:ext uri="{FF2B5EF4-FFF2-40B4-BE49-F238E27FC236}">
                  <a16:creationId xmlns:a16="http://schemas.microsoft.com/office/drawing/2014/main" id="{B5404E5A-B671-4B7A-AE20-5B04E71C5C09}"/>
                </a:ext>
              </a:extLst>
            </p:cNvPr>
            <p:cNvCxnSpPr/>
            <p:nvPr/>
          </p:nvCxnSpPr>
          <p:spPr>
            <a:xfrm>
              <a:off x="912186" y="3778202"/>
              <a:ext cx="327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38F0BE9-F899-4681-B63E-E305DF22402C}"/>
                </a:ext>
              </a:extLst>
            </p:cNvPr>
            <p:cNvCxnSpPr>
              <a:cxnSpLocks/>
            </p:cNvCxnSpPr>
            <p:nvPr/>
          </p:nvCxnSpPr>
          <p:spPr>
            <a:xfrm>
              <a:off x="911905" y="3778202"/>
              <a:ext cx="0" cy="5679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7EBEBB3-06D9-47D4-8E3A-9565320E0FA9}"/>
                </a:ext>
              </a:extLst>
            </p:cNvPr>
            <p:cNvCxnSpPr>
              <a:cxnSpLocks/>
            </p:cNvCxnSpPr>
            <p:nvPr/>
          </p:nvCxnSpPr>
          <p:spPr>
            <a:xfrm>
              <a:off x="4210162" y="3778202"/>
              <a:ext cx="0" cy="5679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6DC6EC21-614A-4337-965E-971459FAF2C1}"/>
              </a:ext>
            </a:extLst>
          </p:cNvPr>
          <p:cNvGrpSpPr/>
          <p:nvPr/>
        </p:nvGrpSpPr>
        <p:grpSpPr>
          <a:xfrm>
            <a:off x="5559156" y="306367"/>
            <a:ext cx="4538498" cy="2676307"/>
            <a:chOff x="5559156" y="306367"/>
            <a:chExt cx="4538498" cy="2676307"/>
          </a:xfrm>
        </p:grpSpPr>
        <p:grpSp>
          <p:nvGrpSpPr>
            <p:cNvPr id="25" name="グループ化 24">
              <a:extLst>
                <a:ext uri="{FF2B5EF4-FFF2-40B4-BE49-F238E27FC236}">
                  <a16:creationId xmlns:a16="http://schemas.microsoft.com/office/drawing/2014/main" id="{1E90BE26-E4D0-4BFD-B5EB-D252D64F898A}"/>
                </a:ext>
              </a:extLst>
            </p:cNvPr>
            <p:cNvGrpSpPr/>
            <p:nvPr/>
          </p:nvGrpSpPr>
          <p:grpSpPr>
            <a:xfrm>
              <a:off x="5559156" y="306367"/>
              <a:ext cx="2653066" cy="2676307"/>
              <a:chOff x="104754" y="3468"/>
              <a:chExt cx="2207906" cy="2227247"/>
            </a:xfrm>
          </p:grpSpPr>
          <p:sp>
            <p:nvSpPr>
              <p:cNvPr id="26" name="楕円 25">
                <a:extLst>
                  <a:ext uri="{FF2B5EF4-FFF2-40B4-BE49-F238E27FC236}">
                    <a16:creationId xmlns:a16="http://schemas.microsoft.com/office/drawing/2014/main" id="{E3791049-D048-4704-A60C-638E67AA3326}"/>
                  </a:ext>
                </a:extLst>
              </p:cNvPr>
              <p:cNvSpPr/>
              <p:nvPr/>
            </p:nvSpPr>
            <p:spPr>
              <a:xfrm>
                <a:off x="104754" y="3468"/>
                <a:ext cx="2207906" cy="2227247"/>
              </a:xfrm>
              <a:prstGeom prst="ellipse">
                <a:avLst/>
              </a:prstGeom>
              <a:blipFill rotWithShape="0">
                <a:blip r:embed="rId6"/>
                <a:srcRect/>
                <a:stretch>
                  <a:fillRect/>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7" name="楕円 4">
                <a:extLst>
                  <a:ext uri="{FF2B5EF4-FFF2-40B4-BE49-F238E27FC236}">
                    <a16:creationId xmlns:a16="http://schemas.microsoft.com/office/drawing/2014/main" id="{5CD20F84-FED8-4851-9026-84AC27A6AB8F}"/>
                  </a:ext>
                </a:extLst>
              </p:cNvPr>
              <p:cNvSpPr txBox="1"/>
              <p:nvPr/>
            </p:nvSpPr>
            <p:spPr>
              <a:xfrm>
                <a:off x="428094" y="329641"/>
                <a:ext cx="1561226" cy="15749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kumimoji="1" lang="ja-JP" altLang="en-US" sz="6500" kern="1200" dirty="0"/>
              </a:p>
            </p:txBody>
          </p:sp>
        </p:grpSp>
        <p:sp>
          <p:nvSpPr>
            <p:cNvPr id="2" name="テキスト ボックス 1">
              <a:extLst>
                <a:ext uri="{FF2B5EF4-FFF2-40B4-BE49-F238E27FC236}">
                  <a16:creationId xmlns:a16="http://schemas.microsoft.com/office/drawing/2014/main" id="{11CF0D16-75E8-4BEA-880D-6C7EA29E9102}"/>
                </a:ext>
              </a:extLst>
            </p:cNvPr>
            <p:cNvSpPr txBox="1"/>
            <p:nvPr/>
          </p:nvSpPr>
          <p:spPr>
            <a:xfrm>
              <a:off x="8054766" y="723361"/>
              <a:ext cx="2042888" cy="584775"/>
            </a:xfrm>
            <a:prstGeom prst="rect">
              <a:avLst/>
            </a:prstGeom>
            <a:noFill/>
          </p:spPr>
          <p:txBody>
            <a:bodyPr wrap="square" rtlCol="0">
              <a:spAutoFit/>
            </a:bodyPr>
            <a:lstStyle/>
            <a:p>
              <a:r>
                <a:rPr kumimoji="1" lang="ja-JP" altLang="en-US" sz="1600" b="1" dirty="0"/>
                <a:t>黒田さんの愛犬</a:t>
              </a:r>
              <a:endParaRPr kumimoji="1" lang="en-US" altLang="ja-JP" sz="1600" b="1" dirty="0"/>
            </a:p>
            <a:p>
              <a:r>
                <a:rPr kumimoji="1" lang="ja-JP" altLang="en-US" sz="1600" b="1" dirty="0"/>
                <a:t>　「ぐらちゃん」</a:t>
              </a:r>
            </a:p>
          </p:txBody>
        </p:sp>
      </p:grpSp>
    </p:spTree>
    <p:extLst>
      <p:ext uri="{BB962C8B-B14F-4D97-AF65-F5344CB8AC3E}">
        <p14:creationId xmlns:p14="http://schemas.microsoft.com/office/powerpoint/2010/main" val="340979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800"/>
                                        <p:tgtEl>
                                          <p:spTgt spid="28"/>
                                        </p:tgtEl>
                                      </p:cBhvr>
                                    </p:animEffect>
                                    <p:anim calcmode="lin" valueType="num">
                                      <p:cBhvr>
                                        <p:cTn id="20" dur="1800" fill="hold"/>
                                        <p:tgtEl>
                                          <p:spTgt spid="28"/>
                                        </p:tgtEl>
                                        <p:attrNameLst>
                                          <p:attrName>ppt_x</p:attrName>
                                        </p:attrNameLst>
                                      </p:cBhvr>
                                      <p:tavLst>
                                        <p:tav tm="0">
                                          <p:val>
                                            <p:strVal val="#ppt_x"/>
                                          </p:val>
                                        </p:tav>
                                        <p:tav tm="100000">
                                          <p:val>
                                            <p:strVal val="#ppt_x"/>
                                          </p:val>
                                        </p:tav>
                                      </p:tavLst>
                                    </p:anim>
                                    <p:anim calcmode="lin" valueType="num">
                                      <p:cBhvr>
                                        <p:cTn id="21" dur="1800" fill="hold"/>
                                        <p:tgtEl>
                                          <p:spTgt spid="28"/>
                                        </p:tgtEl>
                                        <p:attrNameLst>
                                          <p:attrName>ppt_y</p:attrName>
                                        </p:attrNameLst>
                                      </p:cBhvr>
                                      <p:tavLst>
                                        <p:tav tm="0">
                                          <p:val>
                                            <p:strVal val="#ppt_y+.1"/>
                                          </p:val>
                                        </p:tav>
                                        <p:tav tm="100000">
                                          <p:val>
                                            <p:strVal val="#ppt_y"/>
                                          </p:val>
                                        </p:tav>
                                      </p:tavLst>
                                    </p:anim>
                                  </p:childTnLst>
                                </p:cTn>
                              </p:par>
                            </p:childTnLst>
                          </p:cTn>
                        </p:par>
                        <p:par>
                          <p:cTn id="22" fill="hold">
                            <p:stCondLst>
                              <p:cond delay="38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4800"/>
                            </p:stCondLst>
                            <p:childTnLst>
                              <p:par>
                                <p:cTn id="29" presetID="42"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000"/>
                                        <p:tgtEl>
                                          <p:spTgt spid="37"/>
                                        </p:tgtEl>
                                      </p:cBhvr>
                                    </p:animEffect>
                                    <p:anim calcmode="lin" valueType="num">
                                      <p:cBhvr>
                                        <p:cTn id="32" dur="2000" fill="hold"/>
                                        <p:tgtEl>
                                          <p:spTgt spid="37"/>
                                        </p:tgtEl>
                                        <p:attrNameLst>
                                          <p:attrName>ppt_x</p:attrName>
                                        </p:attrNameLst>
                                      </p:cBhvr>
                                      <p:tavLst>
                                        <p:tav tm="0">
                                          <p:val>
                                            <p:strVal val="#ppt_x"/>
                                          </p:val>
                                        </p:tav>
                                        <p:tav tm="100000">
                                          <p:val>
                                            <p:strVal val="#ppt_x"/>
                                          </p:val>
                                        </p:tav>
                                      </p:tavLst>
                                    </p:anim>
                                    <p:anim calcmode="lin" valueType="num">
                                      <p:cBhvr>
                                        <p:cTn id="33" dur="2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画像 8" descr="抽象的な飛行機雲">
            <a:extLst>
              <a:ext uri="{FF2B5EF4-FFF2-40B4-BE49-F238E27FC236}">
                <a16:creationId xmlns:a16="http://schemas.microsoft.com/office/drawing/2014/main" id="{672405C2-14A9-4567-8A94-9EEAB9EE187A}"/>
              </a:ext>
            </a:extLst>
          </p:cNvPr>
          <p:cNvPicPr>
            <a:picLocks noChangeAspect="1"/>
          </p:cNvPicPr>
          <p:nvPr/>
        </p:nvPicPr>
        <p:blipFill rotWithShape="1">
          <a:blip r:embed="rId3" cstate="screen">
            <a:duotone>
              <a:prstClr val="black"/>
              <a:schemeClr val="tx2">
                <a:tint val="45000"/>
                <a:satMod val="400000"/>
              </a:schemeClr>
            </a:duotone>
            <a:alphaModFix amt="30000"/>
            <a:extLst>
              <a:ext uri="{28A0092B-C50C-407E-A947-70E740481C1C}">
                <a14:useLocalDpi xmlns:a14="http://schemas.microsoft.com/office/drawing/2010/main"/>
              </a:ext>
            </a:extLst>
          </a:blip>
          <a:srcRect l="31974" r="34692"/>
          <a:stretch/>
        </p:blipFill>
        <p:spPr>
          <a:xfrm>
            <a:off x="20" y="10"/>
            <a:ext cx="12191980" cy="6857990"/>
          </a:xfrm>
          <a:prstGeom prst="rect">
            <a:avLst/>
          </a:prstGeom>
        </p:spPr>
      </p:pic>
      <p:cxnSp>
        <p:nvCxnSpPr>
          <p:cNvPr id="10" name="直線​​コネクタ 17" descr="装飾要素">
            <a:extLst>
              <a:ext uri="{FF2B5EF4-FFF2-40B4-BE49-F238E27FC236}">
                <a16:creationId xmlns:a16="http://schemas.microsoft.com/office/drawing/2014/main" id="{C14C171B-86CF-4BF5-BDCF-043A80E701E7}"/>
              </a:ext>
              <a:ext uri="{C183D7F6-B498-43B3-948B-1728B52AA6E4}">
                <adec:decorative xmlns:adec="http://schemas.microsoft.com/office/drawing/2017/decorative" val="1"/>
              </a:ext>
            </a:extLst>
          </p:cNvPr>
          <p:cNvCxnSpPr>
            <a:cxnSpLocks/>
          </p:cNvCxnSpPr>
          <p:nvPr/>
        </p:nvCxnSpPr>
        <p:spPr>
          <a:xfrm>
            <a:off x="856696" y="1493628"/>
            <a:ext cx="9780240"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2" name="タイトル 1">
            <a:extLst>
              <a:ext uri="{FF2B5EF4-FFF2-40B4-BE49-F238E27FC236}">
                <a16:creationId xmlns:a16="http://schemas.microsoft.com/office/drawing/2014/main" id="{74C4F821-95EB-4B51-86AC-99CC6C4519B5}"/>
              </a:ext>
            </a:extLst>
          </p:cNvPr>
          <p:cNvSpPr txBox="1">
            <a:spLocks/>
          </p:cNvSpPr>
          <p:nvPr/>
        </p:nvSpPr>
        <p:spPr>
          <a:xfrm>
            <a:off x="561763" y="975077"/>
            <a:ext cx="2572384" cy="705075"/>
          </a:xfrm>
          <a:prstGeom prst="rect">
            <a:avLst/>
          </a:prstGeom>
          <a:solidFill>
            <a:schemeClr val="tx1"/>
          </a:solidFill>
          <a:effectLst>
            <a:softEdge rad="635000"/>
          </a:effectLst>
        </p:spPr>
        <p:txBody>
          <a:bodyPr/>
          <a:lstStyle>
            <a:lvl1pPr algn="r" defTabSz="914400" rtl="0" eaLnBrk="1" latinLnBrk="0" hangingPunct="1">
              <a:lnSpc>
                <a:spcPct val="90000"/>
              </a:lnSpc>
              <a:spcBef>
                <a:spcPct val="0"/>
              </a:spcBef>
              <a:buNone/>
              <a:defRPr kumimoji="1" sz="4000" kern="1200" cap="all" baseline="0">
                <a:solidFill>
                  <a:schemeClr val="tx1"/>
                </a:solidFill>
                <a:latin typeface="Meiryo UI" panose="020B0604030504040204" pitchFamily="50" charset="-128"/>
                <a:ea typeface="Meiryo UI" panose="020B0604030504040204" pitchFamily="50" charset="-128"/>
                <a:cs typeface="+mj-cs"/>
              </a:defRPr>
            </a:lvl1pPr>
          </a:lstStyle>
          <a:p>
            <a:pPr algn="l"/>
            <a:r>
              <a:rPr lang="ja-JP" altLang="en-US" sz="2800" b="1" dirty="0"/>
              <a:t>操作手順</a:t>
            </a:r>
          </a:p>
        </p:txBody>
      </p:sp>
      <p:sp>
        <p:nvSpPr>
          <p:cNvPr id="18" name="テキスト ボックス 17">
            <a:extLst>
              <a:ext uri="{FF2B5EF4-FFF2-40B4-BE49-F238E27FC236}">
                <a16:creationId xmlns:a16="http://schemas.microsoft.com/office/drawing/2014/main" id="{1F7EF14F-A96A-4A84-B3E7-877732BB83D5}"/>
              </a:ext>
            </a:extLst>
          </p:cNvPr>
          <p:cNvSpPr txBox="1"/>
          <p:nvPr/>
        </p:nvSpPr>
        <p:spPr>
          <a:xfrm>
            <a:off x="2244994" y="930737"/>
            <a:ext cx="8563619" cy="523220"/>
          </a:xfrm>
          <a:prstGeom prst="rect">
            <a:avLst/>
          </a:prstGeom>
          <a:noFill/>
        </p:spPr>
        <p:txBody>
          <a:bodyPr wrap="square" rtlCol="0">
            <a:spAutoFit/>
          </a:bodyPr>
          <a:lstStyle/>
          <a:p>
            <a:pPr algn="just">
              <a:spcBef>
                <a:spcPts val="600"/>
              </a:spcBef>
            </a:pPr>
            <a:r>
              <a:rPr lang="en-US" altLang="ja-JP" sz="2800" b="1" kern="1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eiryo UI" panose="020B0604030504040204" pitchFamily="50" charset="-128"/>
                <a:ea typeface="Meiryo UI" panose="020B0604030504040204" pitchFamily="50" charset="-128"/>
                <a:cs typeface="Times New Roman" panose="02020603050405020304" pitchFamily="18" charset="0"/>
              </a:rPr>
              <a:t>URL http://up-0343:8080/Art/servlet/Top</a:t>
            </a:r>
            <a:endParaRPr lang="ja-JP" altLang="ja-JP" sz="2800" b="1" kern="1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20" name="四角形: 角を丸くする 19">
            <a:extLst>
              <a:ext uri="{FF2B5EF4-FFF2-40B4-BE49-F238E27FC236}">
                <a16:creationId xmlns:a16="http://schemas.microsoft.com/office/drawing/2014/main" id="{FED5B499-4CB9-42DB-8DD1-609BFD045046}"/>
              </a:ext>
            </a:extLst>
          </p:cNvPr>
          <p:cNvSpPr/>
          <p:nvPr/>
        </p:nvSpPr>
        <p:spPr>
          <a:xfrm>
            <a:off x="588110" y="1784342"/>
            <a:ext cx="11603870" cy="5185970"/>
          </a:xfrm>
          <a:prstGeom prst="roundRect">
            <a:avLst>
              <a:gd name="adj" fmla="val 56"/>
            </a:avLst>
          </a:prstGeom>
          <a:no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r>
              <a:rPr lang="ja-JP" altLang="ja-JP" sz="2400" b="1" kern="100" dirty="0">
                <a:ln w="6600">
                  <a:solidFill>
                    <a:schemeClr val="accent2"/>
                  </a:solidFill>
                  <a:prstDash val="solid"/>
                </a:ln>
                <a:solidFill>
                  <a:srgbClr val="FFFF00"/>
                </a:solidFill>
                <a:effectLst>
                  <a:outerShdw dist="38100" dir="2700000" algn="tl" rotWithShape="0">
                    <a:schemeClr val="accent2"/>
                  </a:outerShdw>
                </a:effectLst>
                <a:latin typeface="Meiryo UI" panose="020B0604030504040204" pitchFamily="50" charset="-128"/>
                <a:ea typeface="Meiryo UI" panose="020B0604030504040204" pitchFamily="50" charset="-128"/>
                <a:cs typeface="Times New Roman" panose="02020603050405020304" pitchFamily="18" charset="0"/>
              </a:rPr>
              <a:t>トップ画面</a:t>
            </a:r>
            <a:endParaRPr lang="en-US" altLang="ja-JP" sz="2400" b="1" kern="100" dirty="0">
              <a:ln w="6600">
                <a:solidFill>
                  <a:schemeClr val="accent2"/>
                </a:solidFill>
                <a:prstDash val="solid"/>
              </a:ln>
              <a:solidFill>
                <a:srgbClr val="FFFF00"/>
              </a:solidFill>
              <a:effectLst>
                <a:outerShdw dist="38100" dir="2700000" algn="tl" rotWithShape="0">
                  <a:schemeClr val="accent2"/>
                </a:outerShdw>
              </a:effectLst>
              <a:latin typeface="Meiryo UI" panose="020B0604030504040204" pitchFamily="50" charset="-128"/>
              <a:ea typeface="Meiryo UI" panose="020B0604030504040204" pitchFamily="50" charset="-128"/>
              <a:cs typeface="Times New Roman" panose="02020603050405020304" pitchFamily="18" charset="0"/>
            </a:endParaRPr>
          </a:p>
          <a:p>
            <a:pPr algn="just">
              <a:spcBef>
                <a:spcPts val="600"/>
              </a:spcBef>
            </a:pPr>
            <a:r>
              <a:rPr lang="en-US"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鑑賞したい絵画のジャンル</a:t>
            </a:r>
            <a:r>
              <a:rPr lang="en-US"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a:t>
            </a:r>
            <a:r>
              <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ゴッホ・浮世絵・オリジナル</a:t>
            </a:r>
            <a:r>
              <a:rPr lang="en-US"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a:t>
            </a:r>
            <a:r>
              <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または</a:t>
            </a:r>
            <a:endParaRPr lang="en-US" altLang="ja-JP" kern="100" dirty="0">
              <a:solidFill>
                <a:schemeClr val="tx1"/>
              </a:solidFill>
              <a:latin typeface="Meiryo UI" panose="020B0604030504040204" pitchFamily="50" charset="-128"/>
              <a:ea typeface="Meiryo UI" panose="020B0604030504040204" pitchFamily="50" charset="-128"/>
              <a:cs typeface="Times New Roman" panose="02020603050405020304" pitchFamily="18" charset="0"/>
            </a:endParaRPr>
          </a:p>
          <a:p>
            <a:pPr algn="just">
              <a:spcBef>
                <a:spcPts val="600"/>
              </a:spcBef>
            </a:pPr>
            <a:r>
              <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「しくみ説明ページ」のアイコンをクリック</a:t>
            </a:r>
            <a:r>
              <a:rPr lang="ja-JP" altLang="en-US"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してください。</a:t>
            </a:r>
            <a:endParaRPr lang="en-US" altLang="ja-JP" b="1"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endParaRPr>
          </a:p>
          <a:p>
            <a:pPr algn="just">
              <a:spcBef>
                <a:spcPts val="600"/>
              </a:spcBef>
            </a:pPr>
            <a:r>
              <a:rPr lang="ja-JP" altLang="ja-JP" sz="2400" b="1" kern="100" dirty="0">
                <a:ln w="6600">
                  <a:solidFill>
                    <a:schemeClr val="accent2"/>
                  </a:solidFill>
                  <a:prstDash val="solid"/>
                </a:ln>
                <a:solidFill>
                  <a:srgbClr val="FFFF00"/>
                </a:solidFill>
                <a:effectLst>
                  <a:outerShdw dist="38100" dir="2700000" algn="tl" rotWithShape="0">
                    <a:schemeClr val="accent2"/>
                  </a:outerShdw>
                </a:effectLst>
                <a:latin typeface="Meiryo UI" panose="020B0604030504040204" pitchFamily="50" charset="-128"/>
                <a:ea typeface="Meiryo UI" panose="020B0604030504040204" pitchFamily="50" charset="-128"/>
                <a:cs typeface="Times New Roman" panose="02020603050405020304" pitchFamily="18" charset="0"/>
              </a:rPr>
              <a:t>しくみ説明画面</a:t>
            </a:r>
          </a:p>
          <a:p>
            <a:pPr lvl="0" algn="just"/>
            <a:r>
              <a:rPr lang="en-US"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rPr>
              <a:t> AI</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が絵画を作成するしくみについての説明画面が表示され</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endParaRPr>
          </a:p>
          <a:p>
            <a:pPr lvl="0" algn="just"/>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「戻る」ボタンを押すとトップページに戻</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ります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endParaRPr>
          </a:p>
          <a:p>
            <a:pPr algn="just">
              <a:spcBef>
                <a:spcPts val="600"/>
              </a:spcBef>
            </a:pPr>
            <a:r>
              <a:rPr lang="ja-JP" altLang="ja-JP" sz="2400" b="1" kern="100" dirty="0">
                <a:ln w="6600">
                  <a:solidFill>
                    <a:schemeClr val="accent2"/>
                  </a:solidFill>
                  <a:prstDash val="solid"/>
                </a:ln>
                <a:solidFill>
                  <a:srgbClr val="FFFF00"/>
                </a:solidFill>
                <a:effectLst>
                  <a:outerShdw dist="38100" dir="2700000" algn="tl" rotWithShape="0">
                    <a:schemeClr val="accent2"/>
                  </a:outerShdw>
                </a:effectLst>
                <a:latin typeface="Meiryo UI" panose="020B0604030504040204" pitchFamily="50" charset="-128"/>
                <a:ea typeface="Meiryo UI" panose="020B0604030504040204" pitchFamily="50" charset="-128"/>
                <a:cs typeface="Times New Roman" panose="02020603050405020304" pitchFamily="18" charset="0"/>
              </a:rPr>
              <a:t>ゴッホ画面</a:t>
            </a:r>
          </a:p>
          <a:p>
            <a:pPr lvl="0" algn="just"/>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ゴッホ関係の絵画が表示され</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endParaRPr>
          </a:p>
          <a:p>
            <a:pPr lvl="0" algn="just"/>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「戻る」ボタンを押すとトップページに戻</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ります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endParaRPr>
          </a:p>
          <a:p>
            <a:pPr algn="just">
              <a:spcBef>
                <a:spcPts val="600"/>
              </a:spcBef>
            </a:pPr>
            <a:r>
              <a:rPr lang="ja-JP" altLang="ja-JP" sz="2400" b="1" kern="100" dirty="0">
                <a:ln w="6600">
                  <a:solidFill>
                    <a:schemeClr val="accent2"/>
                  </a:solidFill>
                  <a:prstDash val="solid"/>
                </a:ln>
                <a:solidFill>
                  <a:srgbClr val="FFFF00"/>
                </a:solidFill>
                <a:effectLst>
                  <a:outerShdw dist="38100" dir="2700000" algn="tl" rotWithShape="0">
                    <a:schemeClr val="accent2"/>
                  </a:outerShdw>
                </a:effectLst>
                <a:latin typeface="Meiryo UI" panose="020B0604030504040204" pitchFamily="50" charset="-128"/>
                <a:ea typeface="Meiryo UI" panose="020B0604030504040204" pitchFamily="50" charset="-128"/>
                <a:cs typeface="Times New Roman" panose="02020603050405020304" pitchFamily="18" charset="0"/>
              </a:rPr>
              <a:t>浮世絵画面</a:t>
            </a:r>
          </a:p>
          <a:p>
            <a:pPr algn="just"/>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浮世絵関係の絵画が表示され</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endParaRPr>
          </a:p>
          <a:p>
            <a:pPr algn="just"/>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「戻る」ボタンを押すとトップページに戻</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ります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endParaRPr>
          </a:p>
          <a:p>
            <a:pPr algn="just">
              <a:spcBef>
                <a:spcPts val="600"/>
              </a:spcBef>
            </a:pPr>
            <a:r>
              <a:rPr lang="ja-JP" altLang="ja-JP" sz="2400" b="1" kern="100" dirty="0">
                <a:ln w="6600">
                  <a:solidFill>
                    <a:schemeClr val="accent2"/>
                  </a:solidFill>
                  <a:prstDash val="solid"/>
                </a:ln>
                <a:solidFill>
                  <a:srgbClr val="FFFF00"/>
                </a:solidFill>
                <a:effectLst>
                  <a:outerShdw dist="38100" dir="2700000" algn="tl" rotWithShape="0">
                    <a:schemeClr val="accent2"/>
                  </a:outerShdw>
                </a:effectLst>
                <a:latin typeface="Meiryo UI" panose="020B0604030504040204" pitchFamily="50" charset="-128"/>
                <a:ea typeface="Meiryo UI" panose="020B0604030504040204" pitchFamily="50" charset="-128"/>
                <a:cs typeface="Times New Roman" panose="02020603050405020304" pitchFamily="18" charset="0"/>
              </a:rPr>
              <a:t>オリジナル画面</a:t>
            </a:r>
          </a:p>
          <a:p>
            <a:pPr algn="just"/>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オリジナルの絵画が表示され</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r>
              <a:rPr lang="en-US"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 </a:t>
            </a:r>
          </a:p>
          <a:p>
            <a:pPr algn="just"/>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「戻る」ボタンを押すとトップページに戻</a:t>
            </a:r>
            <a:r>
              <a:rPr lang="ja-JP" altLang="en-US"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ます</a:t>
            </a:r>
            <a:r>
              <a:rPr lang="ja-JP" altLang="ja-JP" kern="100" dirty="0">
                <a:solidFill>
                  <a:schemeClr val="tx1"/>
                </a:solidFill>
                <a:effectLst/>
                <a:latin typeface="Meiryo UI" panose="020B0604030504040204" pitchFamily="50" charset="-128"/>
                <a:ea typeface="Meiryo UI" panose="020B0604030504040204" pitchFamily="50" charset="-128"/>
                <a:cs typeface="Arial" panose="020B0604020202020204" pitchFamily="34" charset="0"/>
              </a:rPr>
              <a:t>。</a:t>
            </a:r>
            <a:endPar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endParaRPr>
          </a:p>
          <a:p>
            <a:pPr lvl="0" algn="just"/>
            <a:endPar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endParaRPr>
          </a:p>
          <a:p>
            <a:pPr lvl="0" algn="just"/>
            <a:endParaRPr lang="ja-JP" altLang="ja-JP" kern="100" dirty="0">
              <a:solidFill>
                <a:schemeClr val="tx1"/>
              </a:solidFill>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35" name="タイトル 1">
            <a:extLst>
              <a:ext uri="{FF2B5EF4-FFF2-40B4-BE49-F238E27FC236}">
                <a16:creationId xmlns:a16="http://schemas.microsoft.com/office/drawing/2014/main" id="{7A17875F-BD78-4578-B3D7-966F84963121}"/>
              </a:ext>
            </a:extLst>
          </p:cNvPr>
          <p:cNvSpPr txBox="1">
            <a:spLocks/>
          </p:cNvSpPr>
          <p:nvPr/>
        </p:nvSpPr>
        <p:spPr>
          <a:xfrm>
            <a:off x="1631245" y="229120"/>
            <a:ext cx="9566407" cy="705075"/>
          </a:xfrm>
          <a:prstGeom prst="rect">
            <a:avLst/>
          </a:prstGeom>
          <a:solidFill>
            <a:schemeClr val="tx1"/>
          </a:solidFill>
          <a:effectLst>
            <a:softEdge rad="635000"/>
          </a:effectLst>
        </p:spPr>
        <p:txBody>
          <a:bodyPr/>
          <a:lstStyle>
            <a:lvl1pPr algn="r" defTabSz="914400" rtl="0" eaLnBrk="1" latinLnBrk="0" hangingPunct="1">
              <a:lnSpc>
                <a:spcPct val="90000"/>
              </a:lnSpc>
              <a:spcBef>
                <a:spcPct val="0"/>
              </a:spcBef>
              <a:buNone/>
              <a:defRPr kumimoji="1" sz="4000" kern="1200" cap="all" baseline="0">
                <a:solidFill>
                  <a:schemeClr val="tx1"/>
                </a:solidFill>
                <a:latin typeface="Meiryo UI" panose="020B0604030504040204" pitchFamily="50" charset="-128"/>
                <a:ea typeface="Meiryo UI" panose="020B0604030504040204" pitchFamily="50" charset="-128"/>
                <a:cs typeface="+mj-cs"/>
              </a:defRPr>
            </a:lvl1pPr>
          </a:lstStyle>
          <a:p>
            <a:pPr algn="l"/>
            <a:r>
              <a:rPr lang="ja-JP" altLang="en-US" sz="4400" dirty="0"/>
              <a:t>それでは</a:t>
            </a:r>
            <a:r>
              <a:rPr lang="en-US" altLang="ja-JP" sz="4400" dirty="0"/>
              <a:t>Ai</a:t>
            </a:r>
            <a:r>
              <a:rPr lang="ja-JP" altLang="en-US" sz="4400" dirty="0"/>
              <a:t>美術館をお楽しみください。</a:t>
            </a:r>
          </a:p>
        </p:txBody>
      </p:sp>
      <p:pic>
        <p:nvPicPr>
          <p:cNvPr id="37" name="図 36">
            <a:extLst>
              <a:ext uri="{FF2B5EF4-FFF2-40B4-BE49-F238E27FC236}">
                <a16:creationId xmlns:a16="http://schemas.microsoft.com/office/drawing/2014/main" id="{C6228C8F-6507-4210-B013-6FD680768BF0}"/>
              </a:ext>
            </a:extLst>
          </p:cNvPr>
          <p:cNvPicPr>
            <a:picLocks noChangeAspect="1"/>
          </p:cNvPicPr>
          <p:nvPr/>
        </p:nvPicPr>
        <p:blipFill>
          <a:blip r:embed="rId4"/>
          <a:stretch>
            <a:fillRect/>
          </a:stretch>
        </p:blipFill>
        <p:spPr>
          <a:xfrm>
            <a:off x="9074191" y="1618330"/>
            <a:ext cx="2298081" cy="2897224"/>
          </a:xfrm>
          <a:prstGeom prst="rect">
            <a:avLst/>
          </a:prstGeom>
          <a:ln>
            <a:noFill/>
          </a:ln>
          <a:effectLst>
            <a:softEdge rad="112500"/>
          </a:effectLst>
        </p:spPr>
      </p:pic>
      <p:pic>
        <p:nvPicPr>
          <p:cNvPr id="38" name="図 37">
            <a:extLst>
              <a:ext uri="{FF2B5EF4-FFF2-40B4-BE49-F238E27FC236}">
                <a16:creationId xmlns:a16="http://schemas.microsoft.com/office/drawing/2014/main" id="{660E14A4-4125-472E-A1F1-25ADBBFD10F9}"/>
              </a:ext>
            </a:extLst>
          </p:cNvPr>
          <p:cNvPicPr>
            <a:picLocks noChangeAspect="1"/>
          </p:cNvPicPr>
          <p:nvPr/>
        </p:nvPicPr>
        <p:blipFill>
          <a:blip r:embed="rId5"/>
          <a:stretch>
            <a:fillRect/>
          </a:stretch>
        </p:blipFill>
        <p:spPr>
          <a:xfrm>
            <a:off x="6908014" y="2012180"/>
            <a:ext cx="1933740" cy="2346932"/>
          </a:xfrm>
          <a:prstGeom prst="rect">
            <a:avLst/>
          </a:prstGeom>
          <a:ln>
            <a:noFill/>
          </a:ln>
          <a:effectLst>
            <a:softEdge rad="112500"/>
          </a:effectLst>
        </p:spPr>
      </p:pic>
      <p:pic>
        <p:nvPicPr>
          <p:cNvPr id="39" name="図 38">
            <a:extLst>
              <a:ext uri="{FF2B5EF4-FFF2-40B4-BE49-F238E27FC236}">
                <a16:creationId xmlns:a16="http://schemas.microsoft.com/office/drawing/2014/main" id="{8182A626-4150-4054-9795-6A407E393B0C}"/>
              </a:ext>
            </a:extLst>
          </p:cNvPr>
          <p:cNvPicPr>
            <a:picLocks noChangeAspect="1"/>
          </p:cNvPicPr>
          <p:nvPr/>
        </p:nvPicPr>
        <p:blipFill>
          <a:blip r:embed="rId6"/>
          <a:stretch>
            <a:fillRect/>
          </a:stretch>
        </p:blipFill>
        <p:spPr>
          <a:xfrm>
            <a:off x="7108752" y="4464581"/>
            <a:ext cx="3575205" cy="2287950"/>
          </a:xfrm>
          <a:prstGeom prst="rect">
            <a:avLst/>
          </a:prstGeom>
          <a:ln>
            <a:noFill/>
          </a:ln>
          <a:effectLst>
            <a:softEdge rad="112500"/>
          </a:effectLst>
        </p:spPr>
      </p:pic>
    </p:spTree>
    <p:extLst>
      <p:ext uri="{BB962C8B-B14F-4D97-AF65-F5344CB8AC3E}">
        <p14:creationId xmlns:p14="http://schemas.microsoft.com/office/powerpoint/2010/main" val="20267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1700"/>
                                        <p:tgtEl>
                                          <p:spTgt spid="35"/>
                                        </p:tgtEl>
                                      </p:cBhvr>
                                    </p:animEffect>
                                  </p:childTnLst>
                                </p:cTn>
                              </p:par>
                            </p:childTnLst>
                          </p:cTn>
                        </p:par>
                        <p:par>
                          <p:cTn id="8" fill="hold">
                            <p:stCondLst>
                              <p:cond delay="1700"/>
                            </p:stCondLst>
                            <p:childTnLst>
                              <p:par>
                                <p:cTn id="9" presetID="16" presetClass="emph" presetSubtype="0" repeatCount="4000" fill="hold" grpId="0" nodeType="afterEffect">
                                  <p:stCondLst>
                                    <p:cond delay="0"/>
                                  </p:stCondLst>
                                  <p:iterate type="lt">
                                    <p:tmPct val="4000"/>
                                  </p:iterate>
                                  <p:childTnLst>
                                    <p:set>
                                      <p:cBhvr override="childStyle">
                                        <p:cTn id="10" dur="1200" fill="hold"/>
                                        <p:tgtEl>
                                          <p:spTgt spid="18"/>
                                        </p:tgtEl>
                                        <p:attrNameLst>
                                          <p:attrName>style.color</p:attrName>
                                        </p:attrNameLst>
                                      </p:cBhvr>
                                      <p:to>
                                        <p:clrVal>
                                          <a:srgbClr val="4FB8C1"/>
                                        </p:clrVal>
                                      </p:to>
                                    </p:set>
                                    <p:set>
                                      <p:cBhvr>
                                        <p:cTn id="11" dur="1200" fill="hold"/>
                                        <p:tgtEl>
                                          <p:spTgt spid="18"/>
                                        </p:tgtEl>
                                        <p:attrNameLst>
                                          <p:attrName>fillcolor</p:attrName>
                                        </p:attrNameLst>
                                      </p:cBhvr>
                                      <p:to>
                                        <p:clrVal>
                                          <a:srgbClr val="4FB8C1"/>
                                        </p:clrVal>
                                      </p:to>
                                    </p:set>
                                    <p:set>
                                      <p:cBhvr>
                                        <p:cTn id="12" dur="1200" fill="hold"/>
                                        <p:tgtEl>
                                          <p:spTgt spid="18"/>
                                        </p:tgtEl>
                                        <p:attrNameLst>
                                          <p:attrName>fill.type</p:attrName>
                                        </p:attrNameLst>
                                      </p:cBhvr>
                                      <p:to>
                                        <p:strVal val="solid"/>
                                      </p:to>
                                    </p:set>
                                  </p:childTnLst>
                                </p:cTn>
                              </p:par>
                              <p:par>
                                <p:cTn id="13" presetID="3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 calcmode="lin" valueType="num">
                                      <p:cBhvr>
                                        <p:cTn id="17" dur="1000" fill="hold"/>
                                        <p:tgtEl>
                                          <p:spTgt spid="38"/>
                                        </p:tgtEl>
                                        <p:attrNameLst>
                                          <p:attrName>style.rotation</p:attrName>
                                        </p:attrNameLst>
                                      </p:cBhvr>
                                      <p:tavLst>
                                        <p:tav tm="0">
                                          <p:val>
                                            <p:fltVal val="90"/>
                                          </p:val>
                                        </p:tav>
                                        <p:tav tm="100000">
                                          <p:val>
                                            <p:fltVal val="0"/>
                                          </p:val>
                                        </p:tav>
                                      </p:tavLst>
                                    </p:anim>
                                    <p:animEffect transition="in" filter="fade">
                                      <p:cBhvr>
                                        <p:cTn id="18" dur="1000"/>
                                        <p:tgtEl>
                                          <p:spTgt spid="38"/>
                                        </p:tgtEl>
                                      </p:cBhvr>
                                    </p:animEffect>
                                  </p:childTnLst>
                                </p:cTn>
                              </p:par>
                              <p:par>
                                <p:cTn id="19" presetID="3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1000" fill="hold"/>
                                        <p:tgtEl>
                                          <p:spTgt spid="37"/>
                                        </p:tgtEl>
                                        <p:attrNameLst>
                                          <p:attrName>ppt_w</p:attrName>
                                        </p:attrNameLst>
                                      </p:cBhvr>
                                      <p:tavLst>
                                        <p:tav tm="0">
                                          <p:val>
                                            <p:fltVal val="0"/>
                                          </p:val>
                                        </p:tav>
                                        <p:tav tm="100000">
                                          <p:val>
                                            <p:strVal val="#ppt_w"/>
                                          </p:val>
                                        </p:tav>
                                      </p:tavLst>
                                    </p:anim>
                                    <p:anim calcmode="lin" valueType="num">
                                      <p:cBhvr>
                                        <p:cTn id="22" dur="1000" fill="hold"/>
                                        <p:tgtEl>
                                          <p:spTgt spid="37"/>
                                        </p:tgtEl>
                                        <p:attrNameLst>
                                          <p:attrName>ppt_h</p:attrName>
                                        </p:attrNameLst>
                                      </p:cBhvr>
                                      <p:tavLst>
                                        <p:tav tm="0">
                                          <p:val>
                                            <p:fltVal val="0"/>
                                          </p:val>
                                        </p:tav>
                                        <p:tav tm="100000">
                                          <p:val>
                                            <p:strVal val="#ppt_h"/>
                                          </p:val>
                                        </p:tav>
                                      </p:tavLst>
                                    </p:anim>
                                    <p:anim calcmode="lin" valueType="num">
                                      <p:cBhvr>
                                        <p:cTn id="23" dur="1000" fill="hold"/>
                                        <p:tgtEl>
                                          <p:spTgt spid="37"/>
                                        </p:tgtEl>
                                        <p:attrNameLst>
                                          <p:attrName>style.rotation</p:attrName>
                                        </p:attrNameLst>
                                      </p:cBhvr>
                                      <p:tavLst>
                                        <p:tav tm="0">
                                          <p:val>
                                            <p:fltVal val="90"/>
                                          </p:val>
                                        </p:tav>
                                        <p:tav tm="100000">
                                          <p:val>
                                            <p:fltVal val="0"/>
                                          </p:val>
                                        </p:tav>
                                      </p:tavLst>
                                    </p:anim>
                                    <p:animEffect transition="in" filter="fade">
                                      <p:cBhvr>
                                        <p:cTn id="24" dur="1000"/>
                                        <p:tgtEl>
                                          <p:spTgt spid="37"/>
                                        </p:tgtEl>
                                      </p:cBhvr>
                                    </p:animEffect>
                                  </p:childTnLst>
                                </p:cTn>
                              </p:par>
                              <p:par>
                                <p:cTn id="25" presetID="3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1000" fill="hold"/>
                                        <p:tgtEl>
                                          <p:spTgt spid="39"/>
                                        </p:tgtEl>
                                        <p:attrNameLst>
                                          <p:attrName>ppt_w</p:attrName>
                                        </p:attrNameLst>
                                      </p:cBhvr>
                                      <p:tavLst>
                                        <p:tav tm="0">
                                          <p:val>
                                            <p:fltVal val="0"/>
                                          </p:val>
                                        </p:tav>
                                        <p:tav tm="100000">
                                          <p:val>
                                            <p:strVal val="#ppt_w"/>
                                          </p:val>
                                        </p:tav>
                                      </p:tavLst>
                                    </p:anim>
                                    <p:anim calcmode="lin" valueType="num">
                                      <p:cBhvr>
                                        <p:cTn id="28" dur="1000" fill="hold"/>
                                        <p:tgtEl>
                                          <p:spTgt spid="39"/>
                                        </p:tgtEl>
                                        <p:attrNameLst>
                                          <p:attrName>ppt_h</p:attrName>
                                        </p:attrNameLst>
                                      </p:cBhvr>
                                      <p:tavLst>
                                        <p:tav tm="0">
                                          <p:val>
                                            <p:fltVal val="0"/>
                                          </p:val>
                                        </p:tav>
                                        <p:tav tm="100000">
                                          <p:val>
                                            <p:strVal val="#ppt_h"/>
                                          </p:val>
                                        </p:tav>
                                      </p:tavLst>
                                    </p:anim>
                                    <p:anim calcmode="lin" valueType="num">
                                      <p:cBhvr>
                                        <p:cTn id="29" dur="1000" fill="hold"/>
                                        <p:tgtEl>
                                          <p:spTgt spid="39"/>
                                        </p:tgtEl>
                                        <p:attrNameLst>
                                          <p:attrName>style.rotation</p:attrName>
                                        </p:attrNameLst>
                                      </p:cBhvr>
                                      <p:tavLst>
                                        <p:tav tm="0">
                                          <p:val>
                                            <p:fltVal val="90"/>
                                          </p:val>
                                        </p:tav>
                                        <p:tav tm="100000">
                                          <p:val>
                                            <p:fltVal val="0"/>
                                          </p:val>
                                        </p:tav>
                                      </p:tavLst>
                                    </p:anim>
                                    <p:animEffect transition="in" filter="fade">
                                      <p:cBhvr>
                                        <p:cTn id="3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画像 8" descr="抽象的な飛行機雲">
            <a:extLst>
              <a:ext uri="{FF2B5EF4-FFF2-40B4-BE49-F238E27FC236}">
                <a16:creationId xmlns:a16="http://schemas.microsoft.com/office/drawing/2014/main" id="{672405C2-14A9-4567-8A94-9EEAB9EE187A}"/>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l="31974" r="34692"/>
          <a:stretch/>
        </p:blipFill>
        <p:spPr>
          <a:xfrm>
            <a:off x="20" y="0"/>
            <a:ext cx="12191980" cy="6857990"/>
          </a:xfrm>
          <a:prstGeom prst="rect">
            <a:avLst/>
          </a:prstGeom>
        </p:spPr>
      </p:pic>
      <p:pic>
        <p:nvPicPr>
          <p:cNvPr id="21" name="図 20">
            <a:extLst>
              <a:ext uri="{FF2B5EF4-FFF2-40B4-BE49-F238E27FC236}">
                <a16:creationId xmlns:a16="http://schemas.microsoft.com/office/drawing/2014/main" id="{25F610F2-B595-425B-8E40-1F1DA9ACFE50}"/>
              </a:ext>
            </a:extLst>
          </p:cNvPr>
          <p:cNvPicPr>
            <a:picLocks noChangeAspect="1"/>
          </p:cNvPicPr>
          <p:nvPr/>
        </p:nvPicPr>
        <p:blipFill>
          <a:blip r:embed="rId4"/>
          <a:stretch>
            <a:fillRect/>
          </a:stretch>
        </p:blipFill>
        <p:spPr>
          <a:xfrm>
            <a:off x="3924251" y="309136"/>
            <a:ext cx="4140811" cy="6548854"/>
          </a:xfrm>
          <a:prstGeom prst="rect">
            <a:avLst/>
          </a:prstGeom>
          <a:ln>
            <a:noFill/>
          </a:ln>
        </p:spPr>
      </p:pic>
      <p:sp>
        <p:nvSpPr>
          <p:cNvPr id="22" name="タイトル 1">
            <a:extLst>
              <a:ext uri="{FF2B5EF4-FFF2-40B4-BE49-F238E27FC236}">
                <a16:creationId xmlns:a16="http://schemas.microsoft.com/office/drawing/2014/main" id="{D8952671-437B-4957-8B5A-71786ED7679D}"/>
              </a:ext>
            </a:extLst>
          </p:cNvPr>
          <p:cNvSpPr>
            <a:spLocks noGrp="1"/>
          </p:cNvSpPr>
          <p:nvPr>
            <p:ph type="title"/>
          </p:nvPr>
        </p:nvSpPr>
        <p:spPr>
          <a:xfrm>
            <a:off x="8236806" y="4068418"/>
            <a:ext cx="3841560" cy="2372608"/>
          </a:xfrm>
          <a:solidFill>
            <a:srgbClr val="FFFF00"/>
          </a:solidFill>
        </p:spPr>
        <p:txBody>
          <a:bodyPr rtlCol="0"/>
          <a:lstStyle/>
          <a:p>
            <a:pPr algn="ctr" rtl="0">
              <a:lnSpc>
                <a:spcPct val="100000"/>
              </a:lnSpc>
            </a:pPr>
            <a:r>
              <a:rPr lang="ja-JP" altLang="en-US" sz="4000" b="1" dirty="0">
                <a:solidFill>
                  <a:schemeClr val="accent4">
                    <a:lumMod val="50000"/>
                  </a:schemeClr>
                </a:solidFill>
                <a:latin typeface="Meiryo UI" panose="020B0604030504040204" pitchFamily="50" charset="-128"/>
                <a:ea typeface="Meiryo UI" panose="020B0604030504040204" pitchFamily="50" charset="-128"/>
              </a:rPr>
              <a:t>苦労したこと</a:t>
            </a:r>
            <a:br>
              <a:rPr lang="en-US" altLang="ja-JP" sz="4000" b="1" dirty="0">
                <a:solidFill>
                  <a:schemeClr val="accent4">
                    <a:lumMod val="50000"/>
                  </a:schemeClr>
                </a:solidFill>
                <a:latin typeface="Meiryo UI" panose="020B0604030504040204" pitchFamily="50" charset="-128"/>
                <a:ea typeface="Meiryo UI" panose="020B0604030504040204" pitchFamily="50" charset="-128"/>
              </a:rPr>
            </a:br>
            <a:r>
              <a:rPr lang="ja-JP" altLang="en-US" sz="4000" b="1" dirty="0">
                <a:solidFill>
                  <a:schemeClr val="accent4">
                    <a:lumMod val="50000"/>
                  </a:schemeClr>
                </a:solidFill>
                <a:latin typeface="Meiryo UI" panose="020B0604030504040204" pitchFamily="50" charset="-128"/>
                <a:ea typeface="Meiryo UI" panose="020B0604030504040204" pitchFamily="50" charset="-128"/>
              </a:rPr>
              <a:t>工夫したこと</a:t>
            </a:r>
            <a:br>
              <a:rPr lang="ja-JP" altLang="en-US" sz="4000" b="1" dirty="0">
                <a:solidFill>
                  <a:schemeClr val="accent4">
                    <a:lumMod val="50000"/>
                  </a:schemeClr>
                </a:solidFill>
                <a:latin typeface="Meiryo UI" panose="020B0604030504040204" pitchFamily="50" charset="-128"/>
                <a:ea typeface="Meiryo UI" panose="020B0604030504040204" pitchFamily="50" charset="-128"/>
              </a:rPr>
            </a:br>
            <a:endParaRPr lang="ja-JP" altLang="en-US" sz="4000" dirty="0">
              <a:solidFill>
                <a:schemeClr val="accent4">
                  <a:lumMod val="50000"/>
                </a:schemeClr>
              </a:solidFill>
              <a:latin typeface="Meiryo UI" panose="020B0604030504040204" pitchFamily="50" charset="-128"/>
              <a:ea typeface="Meiryo UI" panose="020B0604030504040204" pitchFamily="50" charset="-128"/>
            </a:endParaRPr>
          </a:p>
        </p:txBody>
      </p:sp>
      <p:sp>
        <p:nvSpPr>
          <p:cNvPr id="23" name="テキスト プレースホルダー 18">
            <a:extLst>
              <a:ext uri="{FF2B5EF4-FFF2-40B4-BE49-F238E27FC236}">
                <a16:creationId xmlns:a16="http://schemas.microsoft.com/office/drawing/2014/main" id="{222D44A4-2E87-4EED-BC68-3D9294B2DEEA}"/>
              </a:ext>
            </a:extLst>
          </p:cNvPr>
          <p:cNvSpPr txBox="1">
            <a:spLocks/>
          </p:cNvSpPr>
          <p:nvPr/>
        </p:nvSpPr>
        <p:spPr>
          <a:xfrm>
            <a:off x="8371550" y="632455"/>
            <a:ext cx="3497580" cy="5593080"/>
          </a:xfrm>
          <a:prstGeom prst="rect">
            <a:avLst/>
          </a:prstGeom>
        </p:spPr>
        <p:txBody>
          <a:bodyPr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r>
              <a:rPr lang="ja-JP" altLang="en-US" sz="2200" b="1" dirty="0">
                <a:solidFill>
                  <a:srgbClr val="FFFF00"/>
                </a:solidFill>
                <a:latin typeface="Meiryo UI" panose="020B0604030504040204" pitchFamily="50" charset="-128"/>
                <a:ea typeface="Meiryo UI" panose="020B0604030504040204" pitchFamily="50" charset="-128"/>
              </a:rPr>
              <a:t>太田さん</a:t>
            </a:r>
            <a:br>
              <a:rPr lang="en-US" altLang="ja-JP" sz="2200" b="1" dirty="0">
                <a:solidFill>
                  <a:srgbClr val="FFFF00"/>
                </a:solidFill>
                <a:latin typeface="Meiryo UI" panose="020B0604030504040204" pitchFamily="50" charset="-128"/>
                <a:ea typeface="Meiryo UI" panose="020B0604030504040204" pitchFamily="50" charset="-128"/>
              </a:rPr>
            </a:br>
            <a:r>
              <a:rPr lang="ja-JP" altLang="en-US" sz="2200" dirty="0">
                <a:solidFill>
                  <a:srgbClr val="FFFF00"/>
                </a:solidFill>
                <a:latin typeface="Meiryo UI" panose="020B0604030504040204" pitchFamily="50" charset="-128"/>
                <a:ea typeface="Meiryo UI" panose="020B0604030504040204" pitchFamily="50" charset="-128"/>
              </a:rPr>
              <a:t>デバッグに時間がかかり大変でした。</a:t>
            </a:r>
            <a:endParaRPr lang="en-US" altLang="ja-JP" sz="2200" dirty="0">
              <a:solidFill>
                <a:srgbClr val="FFFF00"/>
              </a:solidFill>
              <a:latin typeface="Meiryo UI" panose="020B0604030504040204" pitchFamily="50" charset="-128"/>
              <a:ea typeface="Meiryo UI" panose="020B0604030504040204" pitchFamily="50" charset="-128"/>
            </a:endParaRPr>
          </a:p>
          <a:p>
            <a:r>
              <a:rPr lang="ja-JP" altLang="en-US" sz="2200" b="1" dirty="0">
                <a:solidFill>
                  <a:srgbClr val="FFFF00"/>
                </a:solidFill>
                <a:latin typeface="Meiryo UI" panose="020B0604030504040204" pitchFamily="50" charset="-128"/>
                <a:ea typeface="Meiryo UI" panose="020B0604030504040204" pitchFamily="50" charset="-128"/>
              </a:rPr>
              <a:t>黒田さん</a:t>
            </a:r>
            <a:br>
              <a:rPr lang="en-US" altLang="ja-JP" sz="1900" dirty="0">
                <a:solidFill>
                  <a:srgbClr val="FFFF00"/>
                </a:solidFill>
              </a:rPr>
            </a:br>
            <a:r>
              <a:rPr lang="ja-JP" altLang="en-US" sz="1900" dirty="0">
                <a:solidFill>
                  <a:srgbClr val="FFFF00"/>
                </a:solidFill>
              </a:rPr>
              <a:t>コードが書けずメンバーに頼ってばかりで、みんなに負担をかけてしまいました。迷惑ばかりかけてしまい申し訳ない気持ちです。</a:t>
            </a:r>
            <a:endParaRPr lang="ja-JP" altLang="en-US" sz="1900" dirty="0">
              <a:solidFill>
                <a:srgbClr val="FFFF00"/>
              </a:solidFill>
              <a:latin typeface="Meiryo UI" panose="020B0604030504040204" pitchFamily="50" charset="-128"/>
              <a:ea typeface="Meiryo UI" panose="020B0604030504040204" pitchFamily="50" charset="-128"/>
            </a:endParaRPr>
          </a:p>
          <a:p>
            <a:endParaRPr lang="ja-JP" altLang="en-US" sz="1900" dirty="0">
              <a:solidFill>
                <a:srgbClr val="FFFF00"/>
              </a:solidFill>
              <a:latin typeface="Meiryo UI" panose="020B0604030504040204" pitchFamily="50" charset="-128"/>
              <a:ea typeface="Meiryo UI" panose="020B0604030504040204" pitchFamily="50" charset="-128"/>
            </a:endParaRPr>
          </a:p>
        </p:txBody>
      </p:sp>
      <p:sp>
        <p:nvSpPr>
          <p:cNvPr id="24" name="テキスト プレースホルダー 13">
            <a:extLst>
              <a:ext uri="{FF2B5EF4-FFF2-40B4-BE49-F238E27FC236}">
                <a16:creationId xmlns:a16="http://schemas.microsoft.com/office/drawing/2014/main" id="{319E87ED-E533-45CC-A72D-F9B31D278727}"/>
              </a:ext>
            </a:extLst>
          </p:cNvPr>
          <p:cNvSpPr txBox="1">
            <a:spLocks/>
          </p:cNvSpPr>
          <p:nvPr/>
        </p:nvSpPr>
        <p:spPr>
          <a:xfrm>
            <a:off x="305659" y="632455"/>
            <a:ext cx="3497580" cy="5593080"/>
          </a:xfrm>
          <a:prstGeom prst="rect">
            <a:avLst/>
          </a:prstGeom>
        </p:spPr>
        <p:txBody>
          <a:bodyPr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r>
              <a:rPr lang="ja-JP" altLang="en-US" sz="2400" b="1" dirty="0">
                <a:solidFill>
                  <a:srgbClr val="FFFF00"/>
                </a:solidFill>
                <a:latin typeface="Meiryo UI" panose="020B0604030504040204" pitchFamily="50" charset="-128"/>
                <a:ea typeface="Meiryo UI" panose="020B0604030504040204" pitchFamily="50" charset="-128"/>
              </a:rPr>
              <a:t>巽さん</a:t>
            </a:r>
            <a:br>
              <a:rPr lang="en-US" altLang="ja-JP" dirty="0">
                <a:solidFill>
                  <a:srgbClr val="FFFF00"/>
                </a:solidFill>
                <a:latin typeface="Meiryo UI" panose="020B0604030504040204" pitchFamily="50" charset="-128"/>
                <a:ea typeface="Meiryo UI" panose="020B0604030504040204" pitchFamily="50" charset="-128"/>
              </a:rPr>
            </a:br>
            <a:br>
              <a:rPr lang="en-US" altLang="ja-JP" dirty="0">
                <a:solidFill>
                  <a:srgbClr val="FFFF00"/>
                </a:solidFill>
              </a:rPr>
            </a:br>
            <a:r>
              <a:rPr lang="ja-JP" altLang="en-US" dirty="0">
                <a:solidFill>
                  <a:srgbClr val="FFFF00"/>
                </a:solidFill>
              </a:rPr>
              <a:t>リーダーとして、しっかりしないといけないのに負担をかけるような割り振りをしてしまったり、まとめ方が雑になったりしてしまいました。また、一部のソースコードの作成を担当しましたが、先生と太田さんに頼りっぱなしになったので不甲斐ない気持ちです。</a:t>
            </a:r>
            <a:br>
              <a:rPr lang="en-US" altLang="ja-JP" dirty="0">
                <a:solidFill>
                  <a:srgbClr val="FFFF00"/>
                </a:solidFill>
              </a:rPr>
            </a:br>
            <a:endParaRPr lang="en-US" altLang="ja-JP" dirty="0">
              <a:solidFill>
                <a:srgbClr val="FFFF00"/>
              </a:solidFill>
            </a:endParaRPr>
          </a:p>
          <a:p>
            <a:r>
              <a:rPr lang="ja-JP" altLang="en-US" sz="2400" b="1" dirty="0">
                <a:solidFill>
                  <a:srgbClr val="FFFF00"/>
                </a:solidFill>
                <a:latin typeface="Meiryo UI" panose="020B0604030504040204" pitchFamily="50" charset="-128"/>
                <a:ea typeface="Meiryo UI" panose="020B0604030504040204" pitchFamily="50" charset="-128"/>
              </a:rPr>
              <a:t>表さん</a:t>
            </a:r>
            <a:endParaRPr lang="en-US" altLang="ja-JP" sz="2400" b="1" dirty="0">
              <a:solidFill>
                <a:srgbClr val="FFFF00"/>
              </a:solidFill>
              <a:latin typeface="Meiryo UI" panose="020B0604030504040204" pitchFamily="50" charset="-128"/>
              <a:ea typeface="Meiryo UI" panose="020B0604030504040204" pitchFamily="50" charset="-128"/>
            </a:endParaRPr>
          </a:p>
          <a:p>
            <a:pPr marL="0" indent="0">
              <a:buFont typeface="Wingdings 3" charset="2"/>
              <a:buNone/>
            </a:pPr>
            <a:r>
              <a:rPr lang="ja-JP" altLang="en-US" dirty="0">
                <a:solidFill>
                  <a:srgbClr val="FFFF00"/>
                </a:solidFill>
              </a:rPr>
              <a:t>苦労したこと</a:t>
            </a:r>
            <a:br>
              <a:rPr lang="en-US" altLang="ja-JP" dirty="0">
                <a:solidFill>
                  <a:srgbClr val="FFFF00"/>
                </a:solidFill>
              </a:rPr>
            </a:br>
            <a:r>
              <a:rPr lang="ja-JP" altLang="en-US" dirty="0">
                <a:solidFill>
                  <a:srgbClr val="FFFF00"/>
                </a:solidFill>
              </a:rPr>
              <a:t>デザインを決めるとき、絵を殺すことなくデザインすることに苦労した。その結果画面を２つにしたときレイアウトが崩れやすく微調整が大変だった。</a:t>
            </a:r>
            <a:endParaRPr lang="en-US" altLang="ja-JP" dirty="0">
              <a:solidFill>
                <a:srgbClr val="FFFF00"/>
              </a:solidFill>
            </a:endParaRPr>
          </a:p>
        </p:txBody>
      </p:sp>
      <p:sp>
        <p:nvSpPr>
          <p:cNvPr id="25" name="コンテンツ プレースホルダー 2">
            <a:extLst>
              <a:ext uri="{FF2B5EF4-FFF2-40B4-BE49-F238E27FC236}">
                <a16:creationId xmlns:a16="http://schemas.microsoft.com/office/drawing/2014/main" id="{8BADC287-7423-4D1D-9EEF-BAD0C8D0FF48}"/>
              </a:ext>
            </a:extLst>
          </p:cNvPr>
          <p:cNvSpPr txBox="1">
            <a:spLocks/>
          </p:cNvSpPr>
          <p:nvPr/>
        </p:nvSpPr>
        <p:spPr>
          <a:xfrm>
            <a:off x="8965044" y="5468408"/>
            <a:ext cx="2445026" cy="685800"/>
          </a:xfrm>
          <a:prstGeom prst="rect">
            <a:avLst/>
          </a:prstGeom>
          <a:no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000" kern="1200" baseline="0">
                <a:solidFill>
                  <a:schemeClr val="tx1"/>
                </a:solidFill>
                <a:latin typeface="Meiryo UI" panose="020B0604030504040204" pitchFamily="50" charset="-128"/>
                <a:ea typeface="Meiryo UI"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baseline="0">
                <a:solidFill>
                  <a:schemeClr val="tx1"/>
                </a:solidFill>
                <a:latin typeface="Meiryo UI" panose="020B0604030504040204" pitchFamily="50" charset="-128"/>
                <a:ea typeface="Meiryo UI"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baseline="0">
                <a:solidFill>
                  <a:schemeClr val="tx1"/>
                </a:solidFill>
                <a:latin typeface="Meiryo UI" panose="020B0604030504040204" pitchFamily="50" charset="-128"/>
                <a:ea typeface="Meiryo UI"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baseline="0">
                <a:solidFill>
                  <a:schemeClr val="tx1"/>
                </a:solidFill>
                <a:latin typeface="Meiryo UI" panose="020B0604030504040204" pitchFamily="50" charset="-128"/>
                <a:ea typeface="Meiryo UI"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baseline="0">
                <a:solidFill>
                  <a:schemeClr val="tx1"/>
                </a:solidFill>
                <a:latin typeface="Meiryo UI" panose="020B0604030504040204" pitchFamily="50" charset="-128"/>
                <a:ea typeface="Meiryo UI"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3800" cap="all" dirty="0">
                <a:solidFill>
                  <a:schemeClr val="accent4">
                    <a:lumMod val="50000"/>
                  </a:schemeClr>
                </a:solidFill>
                <a:latin typeface="Georgia" panose="02040502050405020303" pitchFamily="18" charset="0"/>
                <a:ea typeface="HG明朝E" panose="02020909000000000000" pitchFamily="17" charset="-128"/>
                <a:cs typeface="+mj-cs"/>
              </a:rPr>
              <a:t>Group-c</a:t>
            </a:r>
            <a:endParaRPr lang="ja-JP" altLang="en-US" sz="3800" cap="all" dirty="0">
              <a:solidFill>
                <a:schemeClr val="accent4">
                  <a:lumMod val="50000"/>
                </a:schemeClr>
              </a:solidFill>
              <a:latin typeface="Georgia" panose="02040502050405020303" pitchFamily="18" charset="0"/>
              <a:ea typeface="HG明朝E" panose="02020909000000000000" pitchFamily="17" charset="-128"/>
              <a:cs typeface="+mj-cs"/>
            </a:endParaRPr>
          </a:p>
        </p:txBody>
      </p:sp>
      <p:cxnSp>
        <p:nvCxnSpPr>
          <p:cNvPr id="26" name="直線​​コネクタ 27" descr="装飾要素">
            <a:extLst>
              <a:ext uri="{FF2B5EF4-FFF2-40B4-BE49-F238E27FC236}">
                <a16:creationId xmlns:a16="http://schemas.microsoft.com/office/drawing/2014/main" id="{4A2A0CBE-FA90-4580-9D69-E0A744C859E5}"/>
              </a:ext>
              <a:ext uri="{C183D7F6-B498-43B3-948B-1728B52AA6E4}">
                <adec:decorative xmlns:adec="http://schemas.microsoft.com/office/drawing/2017/decorative" val="1"/>
              </a:ext>
            </a:extLst>
          </p:cNvPr>
          <p:cNvCxnSpPr/>
          <p:nvPr/>
        </p:nvCxnSpPr>
        <p:spPr>
          <a:xfrm>
            <a:off x="8621557" y="5468408"/>
            <a:ext cx="3132000"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1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1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画像 6" descr="セーヌ川">
            <a:extLst>
              <a:ext uri="{FF2B5EF4-FFF2-40B4-BE49-F238E27FC236}">
                <a16:creationId xmlns:a16="http://schemas.microsoft.com/office/drawing/2014/main" id="{B9CBB346-0CD2-4685-99B1-EF04ED2E1F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4" name="長方形 3" descr="装飾要素">
            <a:extLst>
              <a:ext uri="{FF2B5EF4-FFF2-40B4-BE49-F238E27FC236}">
                <a16:creationId xmlns:a16="http://schemas.microsoft.com/office/drawing/2014/main" id="{90ECD7DE-6ECE-44C1-B0B1-B36869562478}"/>
              </a:ext>
              <a:ext uri="{C183D7F6-B498-43B3-948B-1728B52AA6E4}">
                <adec:decorative xmlns:adec="http://schemas.microsoft.com/office/drawing/2017/decorative" val="1"/>
              </a:ext>
            </a:extLst>
          </p:cNvPr>
          <p:cNvSpPr/>
          <p:nvPr/>
        </p:nvSpPr>
        <p:spPr bwMode="black">
          <a:xfrm>
            <a:off x="3131820" y="1143017"/>
            <a:ext cx="5928361" cy="4571967"/>
          </a:xfrm>
          <a:prstGeom prst="rect">
            <a:avLst/>
          </a:prstGeom>
          <a:solidFill>
            <a:srgbClr val="000000">
              <a:alpha val="5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cxnSp>
        <p:nvCxnSpPr>
          <p:cNvPr id="12" name="直線​​コネクタ 11" descr="装飾要素">
            <a:extLst>
              <a:ext uri="{FF2B5EF4-FFF2-40B4-BE49-F238E27FC236}">
                <a16:creationId xmlns:a16="http://schemas.microsoft.com/office/drawing/2014/main" id="{052DC118-2E25-449E-B08F-DC7B604FFEEF}"/>
              </a:ext>
              <a:ext uri="{C183D7F6-B498-43B3-948B-1728B52AA6E4}">
                <adec:decorative xmlns:adec="http://schemas.microsoft.com/office/drawing/2017/decorative" val="1"/>
              </a:ext>
            </a:extLst>
          </p:cNvPr>
          <p:cNvCxnSpPr>
            <a:cxnSpLocks/>
          </p:cNvCxnSpPr>
          <p:nvPr/>
        </p:nvCxnSpPr>
        <p:spPr>
          <a:xfrm>
            <a:off x="3864000" y="3695231"/>
            <a:ext cx="4464000" cy="0"/>
          </a:xfrm>
          <a:prstGeom prst="line">
            <a:avLst/>
          </a:prstGeom>
          <a:ln w="25400">
            <a:solidFill>
              <a:schemeClr val="tx1"/>
            </a:solidFill>
          </a:ln>
        </p:spPr>
        <p:style>
          <a:lnRef idx="3">
            <a:schemeClr val="dk1"/>
          </a:lnRef>
          <a:fillRef idx="0">
            <a:schemeClr val="dk1"/>
          </a:fillRef>
          <a:effectRef idx="2">
            <a:schemeClr val="dk1"/>
          </a:effectRef>
          <a:fontRef idx="minor">
            <a:schemeClr val="tx1"/>
          </a:fontRef>
        </p:style>
      </p:cxnSp>
      <p:sp>
        <p:nvSpPr>
          <p:cNvPr id="11" name="長方形 10" descr="装飾要素">
            <a:extLst>
              <a:ext uri="{FF2B5EF4-FFF2-40B4-BE49-F238E27FC236}">
                <a16:creationId xmlns:a16="http://schemas.microsoft.com/office/drawing/2014/main" id="{0E90DB81-F779-42BC-9736-F4BD7E268D0C}"/>
              </a:ext>
              <a:ext uri="{C183D7F6-B498-43B3-948B-1728B52AA6E4}">
                <adec:decorative xmlns:adec="http://schemas.microsoft.com/office/drawing/2017/decorative" val="1"/>
              </a:ext>
            </a:extLst>
          </p:cNvPr>
          <p:cNvSpPr>
            <a:spLocks/>
          </p:cNvSpPr>
          <p:nvPr/>
        </p:nvSpPr>
        <p:spPr bwMode="black">
          <a:xfrm>
            <a:off x="3054000" y="1069120"/>
            <a:ext cx="6084000" cy="4719760"/>
          </a:xfrm>
          <a:prstGeom prst="rect">
            <a:avLst/>
          </a:prstGeom>
          <a:noFill/>
          <a:ln w="317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17" name="長方形 16" descr="装飾要素">
            <a:extLst>
              <a:ext uri="{FF2B5EF4-FFF2-40B4-BE49-F238E27FC236}">
                <a16:creationId xmlns:a16="http://schemas.microsoft.com/office/drawing/2014/main" id="{6B2E2FBC-3A83-4C18-9BA9-D8E72AF5ABC2}"/>
              </a:ext>
              <a:ext uri="{C183D7F6-B498-43B3-948B-1728B52AA6E4}">
                <adec:decorative xmlns:adec="http://schemas.microsoft.com/office/drawing/2017/decorative" val="1"/>
              </a:ext>
            </a:extLst>
          </p:cNvPr>
          <p:cNvSpPr>
            <a:spLocks noChangeAspect="1"/>
          </p:cNvSpPr>
          <p:nvPr/>
        </p:nvSpPr>
        <p:spPr bwMode="black">
          <a:xfrm>
            <a:off x="2964000" y="999300"/>
            <a:ext cx="6264000" cy="4859400"/>
          </a:xfrm>
          <a:prstGeom prst="rect">
            <a:avLst/>
          </a:prstGeom>
          <a:noFill/>
          <a:ln w="317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586D6926-F2FF-4C83-A21B-796D7FA3904D}"/>
              </a:ext>
            </a:extLst>
          </p:cNvPr>
          <p:cNvSpPr txBox="1">
            <a:spLocks/>
          </p:cNvSpPr>
          <p:nvPr/>
        </p:nvSpPr>
        <p:spPr bwMode="blackWhite">
          <a:xfrm>
            <a:off x="4232457" y="2442140"/>
            <a:ext cx="3727086" cy="1009357"/>
          </a:xfrm>
          <a:prstGeom prst="rect">
            <a:avLst/>
          </a:prstGeom>
          <a:noFill/>
          <a:ln w="38100">
            <a:noFill/>
          </a:ln>
        </p:spPr>
        <p:txBody>
          <a:bodyPr vert="horz" lIns="91440" tIns="45720" rIns="91440" bIns="45720" rtlCol="0" anchor="b" anchorCtr="0">
            <a:normAutofit/>
          </a:bodyPr>
          <a:lstStyle>
            <a:lvl1pPr algn="ctr" defTabSz="914400" rtl="0" eaLnBrk="1" latinLnBrk="0" hangingPunct="1">
              <a:lnSpc>
                <a:spcPct val="90000"/>
              </a:lnSpc>
              <a:spcBef>
                <a:spcPct val="0"/>
              </a:spcBef>
              <a:buNone/>
              <a:defRPr kumimoji="1" sz="3800" kern="1200" cap="none" baseline="0">
                <a:solidFill>
                  <a:schemeClr val="tx1"/>
                </a:solidFill>
                <a:latin typeface="Meiryo UI" panose="020B0604030504040204" pitchFamily="50" charset="-128"/>
                <a:ea typeface="Meiryo UI" panose="020B0604030504040204" pitchFamily="50" charset="-128"/>
                <a:cs typeface="+mj-cs"/>
              </a:defRPr>
            </a:lvl1pPr>
          </a:lstStyle>
          <a:p>
            <a:pPr algn="l"/>
            <a:r>
              <a:rPr lang="en-US" altLang="ja-JP" sz="6600" dirty="0">
                <a:latin typeface="HG明朝E" panose="02020909000000000000" pitchFamily="17" charset="-128"/>
                <a:ea typeface="HG明朝E" panose="02020909000000000000" pitchFamily="17" charset="-128"/>
              </a:rPr>
              <a:t>Thankyou </a:t>
            </a:r>
            <a:endParaRPr lang="ja-JP" altLang="en-US" sz="4400" dirty="0">
              <a:latin typeface="HG明朝E" panose="02020909000000000000" pitchFamily="17" charset="-128"/>
              <a:ea typeface="HG明朝E" panose="02020909000000000000" pitchFamily="17" charset="-128"/>
            </a:endParaRPr>
          </a:p>
        </p:txBody>
      </p:sp>
      <p:sp>
        <p:nvSpPr>
          <p:cNvPr id="10" name="コンテンツ プレースホルダー 2">
            <a:extLst>
              <a:ext uri="{FF2B5EF4-FFF2-40B4-BE49-F238E27FC236}">
                <a16:creationId xmlns:a16="http://schemas.microsoft.com/office/drawing/2014/main" id="{83C4CB47-135C-48E6-8AEE-D6CD1471368B}"/>
              </a:ext>
            </a:extLst>
          </p:cNvPr>
          <p:cNvSpPr txBox="1">
            <a:spLocks/>
          </p:cNvSpPr>
          <p:nvPr/>
        </p:nvSpPr>
        <p:spPr>
          <a:xfrm>
            <a:off x="4873487" y="3938966"/>
            <a:ext cx="2445026" cy="685800"/>
          </a:xfrm>
          <a:prstGeom prst="rect">
            <a:avLst/>
          </a:prstGeom>
          <a:no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000" kern="1200" baseline="0">
                <a:solidFill>
                  <a:schemeClr val="tx1"/>
                </a:solidFill>
                <a:latin typeface="Meiryo UI" panose="020B0604030504040204" pitchFamily="50" charset="-128"/>
                <a:ea typeface="Meiryo UI"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baseline="0">
                <a:solidFill>
                  <a:schemeClr val="tx1"/>
                </a:solidFill>
                <a:latin typeface="Meiryo UI" panose="020B0604030504040204" pitchFamily="50" charset="-128"/>
                <a:ea typeface="Meiryo UI"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baseline="0">
                <a:solidFill>
                  <a:schemeClr val="tx1"/>
                </a:solidFill>
                <a:latin typeface="Meiryo UI" panose="020B0604030504040204" pitchFamily="50" charset="-128"/>
                <a:ea typeface="Meiryo UI"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baseline="0">
                <a:solidFill>
                  <a:schemeClr val="tx1"/>
                </a:solidFill>
                <a:latin typeface="Meiryo UI" panose="020B0604030504040204" pitchFamily="50" charset="-128"/>
                <a:ea typeface="Meiryo UI"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baseline="0">
                <a:solidFill>
                  <a:schemeClr val="tx1"/>
                </a:solidFill>
                <a:latin typeface="Meiryo UI" panose="020B0604030504040204" pitchFamily="50" charset="-128"/>
                <a:ea typeface="Meiryo UI"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3800" cap="all" dirty="0">
                <a:latin typeface="Georgia" panose="02040502050405020303" pitchFamily="18" charset="0"/>
                <a:ea typeface="HG明朝E" panose="02020909000000000000" pitchFamily="17" charset="-128"/>
                <a:cs typeface="+mj-cs"/>
              </a:rPr>
              <a:t>Group-c</a:t>
            </a:r>
            <a:endParaRPr lang="ja-JP" altLang="en-US" sz="3800" cap="all" dirty="0">
              <a:latin typeface="Georgia" panose="02040502050405020303" pitchFamily="18" charset="0"/>
              <a:ea typeface="HG明朝E" panose="02020909000000000000" pitchFamily="17" charset="-128"/>
              <a:cs typeface="+mj-cs"/>
            </a:endParaRPr>
          </a:p>
        </p:txBody>
      </p:sp>
    </p:spTree>
    <p:extLst>
      <p:ext uri="{BB962C8B-B14F-4D97-AF65-F5344CB8AC3E}">
        <p14:creationId xmlns:p14="http://schemas.microsoft.com/office/powerpoint/2010/main" val="255906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100"/>
                                        <p:tgtEl>
                                          <p:spTgt spid="9"/>
                                        </p:tgtEl>
                                      </p:cBhvr>
                                    </p:animEffect>
                                  </p:childTnLst>
                                </p:cTn>
                              </p:par>
                            </p:childTnLst>
                          </p:cTn>
                        </p:par>
                        <p:par>
                          <p:cTn id="8" fill="hold">
                            <p:stCondLst>
                              <p:cond delay="21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1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78A686E-C507-4F7D-AEA6-9FFC7523CB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76B320-E975-4049-B758-D52F391461D4}">
  <ds:schemaRefs>
    <ds:schemaRef ds:uri="http://schemas.microsoft.com/sharepoint/v3/contenttype/forms"/>
  </ds:schemaRefs>
</ds:datastoreItem>
</file>

<file path=customXml/itemProps3.xml><?xml version="1.0" encoding="utf-8"?>
<ds:datastoreItem xmlns:ds="http://schemas.openxmlformats.org/officeDocument/2006/customXml" ds:itemID="{17411068-54FB-4183-BE8D-9A5F0DE062B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1640</TotalTime>
  <Words>431</Words>
  <Application>Microsoft Office PowerPoint</Application>
  <PresentationFormat>ワイド画面</PresentationFormat>
  <Paragraphs>59</Paragraphs>
  <Slides>7</Slides>
  <Notes>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HG明朝E</vt:lpstr>
      <vt:lpstr>Meiryo UI</vt:lpstr>
      <vt:lpstr>Arial</vt:lpstr>
      <vt:lpstr>Century Gothic</vt:lpstr>
      <vt:lpstr>Georgia</vt:lpstr>
      <vt:lpstr>Wingdings 3</vt:lpstr>
      <vt:lpstr>イオン</vt:lpstr>
      <vt:lpstr>AIアートの オンライン美術館へようこそ</vt:lpstr>
      <vt:lpstr>メンバー紹介</vt:lpstr>
      <vt:lpstr>開発の目的</vt:lpstr>
      <vt:lpstr>アプリケーションの仕組み</vt:lpstr>
      <vt:lpstr>PowerPoint プレゼンテーション</vt:lpstr>
      <vt:lpstr>苦労したこと 工夫したこと </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AI美術館へようこそ</dc:title>
  <dc:creator>class</dc:creator>
  <cp:lastModifiedBy>class</cp:lastModifiedBy>
  <cp:revision>78</cp:revision>
  <dcterms:created xsi:type="dcterms:W3CDTF">2021-03-18T05:12:54Z</dcterms:created>
  <dcterms:modified xsi:type="dcterms:W3CDTF">2021-03-22T01:15:43Z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